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2"/>
    <p:restoredTop sz="94648"/>
  </p:normalViewPr>
  <p:slideViewPr>
    <p:cSldViewPr snapToGrid="0" snapToObjects="1">
      <p:cViewPr varScale="1">
        <p:scale>
          <a:sx n="43" d="100"/>
          <a:sy n="43" d="100"/>
        </p:scale>
        <p:origin x="6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88B55-DA23-47E9-A592-CDF6A296BA8C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87BEDCA-20AE-4F47-8441-34019D03825F}">
      <dgm:prSet custT="1"/>
      <dgm:spPr/>
      <dgm:t>
        <a:bodyPr/>
        <a:lstStyle/>
        <a:p>
          <a:r>
            <a:rPr lang="fr-FR" sz="2000" dirty="0" err="1"/>
            <a:t>Tax</a:t>
          </a:r>
          <a:r>
            <a:rPr lang="fr-FR" sz="2000" dirty="0"/>
            <a:t> applicable </a:t>
          </a:r>
          <a:r>
            <a:rPr lang="en-US" sz="2000" dirty="0"/>
            <a:t>to most oils with different rates of duty depending on the type of oil with a per </a:t>
          </a:r>
          <a:r>
            <a:rPr lang="en-US" sz="2000" dirty="0" err="1"/>
            <a:t>litre</a:t>
          </a:r>
          <a:r>
            <a:rPr lang="en-US" sz="2000" dirty="0"/>
            <a:t> basis.</a:t>
          </a:r>
        </a:p>
      </dgm:t>
    </dgm:pt>
    <dgm:pt modelId="{9F7E0B5D-B396-455E-87D8-61BF70137F59}" type="parTrans" cxnId="{2D117889-B465-4B62-9489-678C94AC8AA9}">
      <dgm:prSet/>
      <dgm:spPr/>
      <dgm:t>
        <a:bodyPr/>
        <a:lstStyle/>
        <a:p>
          <a:endParaRPr lang="en-US"/>
        </a:p>
      </dgm:t>
    </dgm:pt>
    <dgm:pt modelId="{252F3343-6F59-41F9-B57B-422A7FB922F5}" type="sibTrans" cxnId="{2D117889-B465-4B62-9489-678C94AC8AA9}">
      <dgm:prSet/>
      <dgm:spPr/>
      <dgm:t>
        <a:bodyPr/>
        <a:lstStyle/>
        <a:p>
          <a:endParaRPr lang="en-US"/>
        </a:p>
      </dgm:t>
    </dgm:pt>
    <dgm:pt modelId="{6BDB6C85-8E4A-4FC8-ABAD-554412693A32}">
      <dgm:prSet custT="1"/>
      <dgm:spPr/>
      <dgm:t>
        <a:bodyPr/>
        <a:lstStyle/>
        <a:p>
          <a:r>
            <a:rPr lang="fr-FR" sz="2000" dirty="0"/>
            <a:t>Indirect </a:t>
          </a:r>
          <a:r>
            <a:rPr lang="fr-FR" sz="2000" dirty="0" err="1"/>
            <a:t>tax</a:t>
          </a:r>
          <a:endParaRPr lang="en-US" sz="2000" dirty="0"/>
        </a:p>
      </dgm:t>
    </dgm:pt>
    <dgm:pt modelId="{6F3046B0-BCA4-436E-B824-B2EDEB612CC6}" type="parTrans" cxnId="{FF769BB4-2352-481F-89BE-BB6F3106EE43}">
      <dgm:prSet/>
      <dgm:spPr/>
      <dgm:t>
        <a:bodyPr/>
        <a:lstStyle/>
        <a:p>
          <a:endParaRPr lang="en-US"/>
        </a:p>
      </dgm:t>
    </dgm:pt>
    <dgm:pt modelId="{139F248D-5DE0-43F4-82E7-05D4F20C521E}" type="sibTrans" cxnId="{FF769BB4-2352-481F-89BE-BB6F3106EE43}">
      <dgm:prSet/>
      <dgm:spPr/>
      <dgm:t>
        <a:bodyPr/>
        <a:lstStyle/>
        <a:p>
          <a:endParaRPr lang="en-US"/>
        </a:p>
      </dgm:t>
    </dgm:pt>
    <dgm:pt modelId="{8C0EE980-A7D7-44B4-8B9A-47C939779F8B}">
      <dgm:prSet custT="1"/>
      <dgm:spPr/>
      <dgm:t>
        <a:bodyPr/>
        <a:lstStyle/>
        <a:p>
          <a:r>
            <a:rPr lang="fr-FR" sz="2000" dirty="0" err="1"/>
            <a:t>Imposed</a:t>
          </a:r>
          <a:r>
            <a:rPr lang="fr-FR" sz="2000" dirty="0"/>
            <a:t> on fuels </a:t>
          </a:r>
          <a:r>
            <a:rPr lang="fr-FR" sz="2000" dirty="0" err="1"/>
            <a:t>which</a:t>
          </a:r>
          <a:r>
            <a:rPr lang="fr-FR" sz="2000" dirty="0"/>
            <a:t> are </a:t>
          </a:r>
          <a:r>
            <a:rPr lang="fr-FR" sz="2000" dirty="0" err="1"/>
            <a:t>intended</a:t>
          </a:r>
          <a:r>
            <a:rPr lang="fr-FR" sz="2000" dirty="0"/>
            <a:t> for transportation</a:t>
          </a:r>
          <a:endParaRPr lang="en-US" sz="2000" dirty="0"/>
        </a:p>
      </dgm:t>
    </dgm:pt>
    <dgm:pt modelId="{D84E8C12-44DB-4802-95F5-EA399B526658}" type="parTrans" cxnId="{EE05B918-0992-4B0C-9696-5B1FDB5949E7}">
      <dgm:prSet/>
      <dgm:spPr/>
      <dgm:t>
        <a:bodyPr/>
        <a:lstStyle/>
        <a:p>
          <a:endParaRPr lang="en-US"/>
        </a:p>
      </dgm:t>
    </dgm:pt>
    <dgm:pt modelId="{4DBCFB34-54CF-4CF7-965B-728089D10AE3}" type="sibTrans" cxnId="{EE05B918-0992-4B0C-9696-5B1FDB5949E7}">
      <dgm:prSet/>
      <dgm:spPr/>
      <dgm:t>
        <a:bodyPr/>
        <a:lstStyle/>
        <a:p>
          <a:endParaRPr lang="en-US"/>
        </a:p>
      </dgm:t>
    </dgm:pt>
    <dgm:pt modelId="{DFCC7C4F-1540-40DF-BB92-8059309535DE}">
      <dgm:prSet custT="1"/>
      <dgm:spPr/>
      <dgm:t>
        <a:bodyPr/>
        <a:lstStyle/>
        <a:p>
          <a:r>
            <a:rPr lang="en-US" sz="2000" dirty="0"/>
            <a:t>used as an ecotax, to promote ecological sustainability</a:t>
          </a:r>
        </a:p>
      </dgm:t>
    </dgm:pt>
    <dgm:pt modelId="{DB20360C-5F9A-4402-9322-D4D21F782573}" type="parTrans" cxnId="{DA16C36E-CB0D-427F-9E07-219EB7DF68B0}">
      <dgm:prSet/>
      <dgm:spPr/>
      <dgm:t>
        <a:bodyPr/>
        <a:lstStyle/>
        <a:p>
          <a:endParaRPr lang="en-US"/>
        </a:p>
      </dgm:t>
    </dgm:pt>
    <dgm:pt modelId="{9BA4C7A6-981D-470A-9BDE-B58B2896D60A}" type="sibTrans" cxnId="{DA16C36E-CB0D-427F-9E07-219EB7DF68B0}">
      <dgm:prSet/>
      <dgm:spPr/>
      <dgm:t>
        <a:bodyPr/>
        <a:lstStyle/>
        <a:p>
          <a:endParaRPr lang="en-US"/>
        </a:p>
      </dgm:t>
    </dgm:pt>
    <dgm:pt modelId="{C0803AD0-B013-0F48-A433-BA728DDCBB43}" type="pres">
      <dgm:prSet presAssocID="{2E488B55-DA23-47E9-A592-CDF6A296BA8C}" presName="vert0" presStyleCnt="0">
        <dgm:presLayoutVars>
          <dgm:dir/>
          <dgm:animOne val="branch"/>
          <dgm:animLvl val="lvl"/>
        </dgm:presLayoutVars>
      </dgm:prSet>
      <dgm:spPr/>
    </dgm:pt>
    <dgm:pt modelId="{E95C900F-AFDC-C343-B673-EAE6F311D572}" type="pres">
      <dgm:prSet presAssocID="{887BEDCA-20AE-4F47-8441-34019D03825F}" presName="thickLine" presStyleLbl="alignNode1" presStyleIdx="0" presStyleCnt="4"/>
      <dgm:spPr/>
    </dgm:pt>
    <dgm:pt modelId="{975FB0B1-084C-4E42-AAC7-B5053B0CBBE3}" type="pres">
      <dgm:prSet presAssocID="{887BEDCA-20AE-4F47-8441-34019D03825F}" presName="horz1" presStyleCnt="0"/>
      <dgm:spPr/>
    </dgm:pt>
    <dgm:pt modelId="{9E851CAC-6146-AD49-8DD6-424DEE634D3E}" type="pres">
      <dgm:prSet presAssocID="{887BEDCA-20AE-4F47-8441-34019D03825F}" presName="tx1" presStyleLbl="revTx" presStyleIdx="0" presStyleCnt="4"/>
      <dgm:spPr/>
    </dgm:pt>
    <dgm:pt modelId="{DDB0E4C1-53DE-1F44-A416-4A9A55B594D0}" type="pres">
      <dgm:prSet presAssocID="{887BEDCA-20AE-4F47-8441-34019D03825F}" presName="vert1" presStyleCnt="0"/>
      <dgm:spPr/>
    </dgm:pt>
    <dgm:pt modelId="{A92CFB52-D411-934D-8ABF-157C1214FDB8}" type="pres">
      <dgm:prSet presAssocID="{6BDB6C85-8E4A-4FC8-ABAD-554412693A32}" presName="thickLine" presStyleLbl="alignNode1" presStyleIdx="1" presStyleCnt="4"/>
      <dgm:spPr/>
    </dgm:pt>
    <dgm:pt modelId="{22504CB0-103D-F74C-85B2-AFB0106D1678}" type="pres">
      <dgm:prSet presAssocID="{6BDB6C85-8E4A-4FC8-ABAD-554412693A32}" presName="horz1" presStyleCnt="0"/>
      <dgm:spPr/>
    </dgm:pt>
    <dgm:pt modelId="{3107483F-8F9F-514E-B85C-BA20140F323A}" type="pres">
      <dgm:prSet presAssocID="{6BDB6C85-8E4A-4FC8-ABAD-554412693A32}" presName="tx1" presStyleLbl="revTx" presStyleIdx="1" presStyleCnt="4"/>
      <dgm:spPr/>
    </dgm:pt>
    <dgm:pt modelId="{07AB62B7-C212-F148-A0C2-C904BDDD2C64}" type="pres">
      <dgm:prSet presAssocID="{6BDB6C85-8E4A-4FC8-ABAD-554412693A32}" presName="vert1" presStyleCnt="0"/>
      <dgm:spPr/>
    </dgm:pt>
    <dgm:pt modelId="{E8C6613E-EF79-B94F-B046-F70F6B548ADE}" type="pres">
      <dgm:prSet presAssocID="{8C0EE980-A7D7-44B4-8B9A-47C939779F8B}" presName="thickLine" presStyleLbl="alignNode1" presStyleIdx="2" presStyleCnt="4"/>
      <dgm:spPr/>
    </dgm:pt>
    <dgm:pt modelId="{0546B28B-BFB0-8346-B85E-1A745C082764}" type="pres">
      <dgm:prSet presAssocID="{8C0EE980-A7D7-44B4-8B9A-47C939779F8B}" presName="horz1" presStyleCnt="0"/>
      <dgm:spPr/>
    </dgm:pt>
    <dgm:pt modelId="{372A1203-D532-3E41-BEE6-CA23535F9A0A}" type="pres">
      <dgm:prSet presAssocID="{8C0EE980-A7D7-44B4-8B9A-47C939779F8B}" presName="tx1" presStyleLbl="revTx" presStyleIdx="2" presStyleCnt="4"/>
      <dgm:spPr/>
    </dgm:pt>
    <dgm:pt modelId="{ED428305-5394-0F4A-8A10-F1891920469B}" type="pres">
      <dgm:prSet presAssocID="{8C0EE980-A7D7-44B4-8B9A-47C939779F8B}" presName="vert1" presStyleCnt="0"/>
      <dgm:spPr/>
    </dgm:pt>
    <dgm:pt modelId="{00FCF808-23FB-3748-81E1-2511F663F1A0}" type="pres">
      <dgm:prSet presAssocID="{DFCC7C4F-1540-40DF-BB92-8059309535DE}" presName="thickLine" presStyleLbl="alignNode1" presStyleIdx="3" presStyleCnt="4"/>
      <dgm:spPr/>
    </dgm:pt>
    <dgm:pt modelId="{3170F688-3D90-BD4E-96F2-855E7892FEFC}" type="pres">
      <dgm:prSet presAssocID="{DFCC7C4F-1540-40DF-BB92-8059309535DE}" presName="horz1" presStyleCnt="0"/>
      <dgm:spPr/>
    </dgm:pt>
    <dgm:pt modelId="{529FE290-A803-C941-9A43-476ACF85685D}" type="pres">
      <dgm:prSet presAssocID="{DFCC7C4F-1540-40DF-BB92-8059309535DE}" presName="tx1" presStyleLbl="revTx" presStyleIdx="3" presStyleCnt="4"/>
      <dgm:spPr/>
    </dgm:pt>
    <dgm:pt modelId="{13DF0FE3-EC34-3249-B02E-BC6BEF02031B}" type="pres">
      <dgm:prSet presAssocID="{DFCC7C4F-1540-40DF-BB92-8059309535DE}" presName="vert1" presStyleCnt="0"/>
      <dgm:spPr/>
    </dgm:pt>
  </dgm:ptLst>
  <dgm:cxnLst>
    <dgm:cxn modelId="{EE05B918-0992-4B0C-9696-5B1FDB5949E7}" srcId="{2E488B55-DA23-47E9-A592-CDF6A296BA8C}" destId="{8C0EE980-A7D7-44B4-8B9A-47C939779F8B}" srcOrd="2" destOrd="0" parTransId="{D84E8C12-44DB-4802-95F5-EA399B526658}" sibTransId="{4DBCFB34-54CF-4CF7-965B-728089D10AE3}"/>
    <dgm:cxn modelId="{6867C11D-D94B-4746-ADC8-5C7C8B0A98C2}" type="presOf" srcId="{6BDB6C85-8E4A-4FC8-ABAD-554412693A32}" destId="{3107483F-8F9F-514E-B85C-BA20140F323A}" srcOrd="0" destOrd="0" presId="urn:microsoft.com/office/officeart/2008/layout/LinedList"/>
    <dgm:cxn modelId="{B0733E2E-D22D-6643-AE74-4B950C493C10}" type="presOf" srcId="{887BEDCA-20AE-4F47-8441-34019D03825F}" destId="{9E851CAC-6146-AD49-8DD6-424DEE634D3E}" srcOrd="0" destOrd="0" presId="urn:microsoft.com/office/officeart/2008/layout/LinedList"/>
    <dgm:cxn modelId="{6DA0B832-9774-FD47-8353-CE7CFE3B658C}" type="presOf" srcId="{2E488B55-DA23-47E9-A592-CDF6A296BA8C}" destId="{C0803AD0-B013-0F48-A433-BA728DDCBB43}" srcOrd="0" destOrd="0" presId="urn:microsoft.com/office/officeart/2008/layout/LinedList"/>
    <dgm:cxn modelId="{DA16C36E-CB0D-427F-9E07-219EB7DF68B0}" srcId="{2E488B55-DA23-47E9-A592-CDF6A296BA8C}" destId="{DFCC7C4F-1540-40DF-BB92-8059309535DE}" srcOrd="3" destOrd="0" parTransId="{DB20360C-5F9A-4402-9322-D4D21F782573}" sibTransId="{9BA4C7A6-981D-470A-9BDE-B58B2896D60A}"/>
    <dgm:cxn modelId="{2D117889-B465-4B62-9489-678C94AC8AA9}" srcId="{2E488B55-DA23-47E9-A592-CDF6A296BA8C}" destId="{887BEDCA-20AE-4F47-8441-34019D03825F}" srcOrd="0" destOrd="0" parTransId="{9F7E0B5D-B396-455E-87D8-61BF70137F59}" sibTransId="{252F3343-6F59-41F9-B57B-422A7FB922F5}"/>
    <dgm:cxn modelId="{EEE56BA0-CE8A-424C-84C7-6E2AE656582E}" type="presOf" srcId="{8C0EE980-A7D7-44B4-8B9A-47C939779F8B}" destId="{372A1203-D532-3E41-BEE6-CA23535F9A0A}" srcOrd="0" destOrd="0" presId="urn:microsoft.com/office/officeart/2008/layout/LinedList"/>
    <dgm:cxn modelId="{FF769BB4-2352-481F-89BE-BB6F3106EE43}" srcId="{2E488B55-DA23-47E9-A592-CDF6A296BA8C}" destId="{6BDB6C85-8E4A-4FC8-ABAD-554412693A32}" srcOrd="1" destOrd="0" parTransId="{6F3046B0-BCA4-436E-B824-B2EDEB612CC6}" sibTransId="{139F248D-5DE0-43F4-82E7-05D4F20C521E}"/>
    <dgm:cxn modelId="{E04400C9-9810-0741-B8C2-EA1832653F7F}" type="presOf" srcId="{DFCC7C4F-1540-40DF-BB92-8059309535DE}" destId="{529FE290-A803-C941-9A43-476ACF85685D}" srcOrd="0" destOrd="0" presId="urn:microsoft.com/office/officeart/2008/layout/LinedList"/>
    <dgm:cxn modelId="{5FD0B948-0F94-C048-935F-9F3B0635BE7A}" type="presParOf" srcId="{C0803AD0-B013-0F48-A433-BA728DDCBB43}" destId="{E95C900F-AFDC-C343-B673-EAE6F311D572}" srcOrd="0" destOrd="0" presId="urn:microsoft.com/office/officeart/2008/layout/LinedList"/>
    <dgm:cxn modelId="{169E4703-1B57-E143-BD3F-9210ED9670DC}" type="presParOf" srcId="{C0803AD0-B013-0F48-A433-BA728DDCBB43}" destId="{975FB0B1-084C-4E42-AAC7-B5053B0CBBE3}" srcOrd="1" destOrd="0" presId="urn:microsoft.com/office/officeart/2008/layout/LinedList"/>
    <dgm:cxn modelId="{7F0084D4-D848-7549-B9F3-FB22422BB51E}" type="presParOf" srcId="{975FB0B1-084C-4E42-AAC7-B5053B0CBBE3}" destId="{9E851CAC-6146-AD49-8DD6-424DEE634D3E}" srcOrd="0" destOrd="0" presId="urn:microsoft.com/office/officeart/2008/layout/LinedList"/>
    <dgm:cxn modelId="{7CEA4437-6A46-AF45-8E08-CF2446C575C1}" type="presParOf" srcId="{975FB0B1-084C-4E42-AAC7-B5053B0CBBE3}" destId="{DDB0E4C1-53DE-1F44-A416-4A9A55B594D0}" srcOrd="1" destOrd="0" presId="urn:microsoft.com/office/officeart/2008/layout/LinedList"/>
    <dgm:cxn modelId="{75668871-3F5B-F745-8B27-94C5644682EC}" type="presParOf" srcId="{C0803AD0-B013-0F48-A433-BA728DDCBB43}" destId="{A92CFB52-D411-934D-8ABF-157C1214FDB8}" srcOrd="2" destOrd="0" presId="urn:microsoft.com/office/officeart/2008/layout/LinedList"/>
    <dgm:cxn modelId="{C603528B-85AF-A447-90A3-427322776326}" type="presParOf" srcId="{C0803AD0-B013-0F48-A433-BA728DDCBB43}" destId="{22504CB0-103D-F74C-85B2-AFB0106D1678}" srcOrd="3" destOrd="0" presId="urn:microsoft.com/office/officeart/2008/layout/LinedList"/>
    <dgm:cxn modelId="{0730406C-22CB-7949-85F8-8707A4E963B5}" type="presParOf" srcId="{22504CB0-103D-F74C-85B2-AFB0106D1678}" destId="{3107483F-8F9F-514E-B85C-BA20140F323A}" srcOrd="0" destOrd="0" presId="urn:microsoft.com/office/officeart/2008/layout/LinedList"/>
    <dgm:cxn modelId="{FFDAB4CE-1348-1B47-A6D9-B47E20978A91}" type="presParOf" srcId="{22504CB0-103D-F74C-85B2-AFB0106D1678}" destId="{07AB62B7-C212-F148-A0C2-C904BDDD2C64}" srcOrd="1" destOrd="0" presId="urn:microsoft.com/office/officeart/2008/layout/LinedList"/>
    <dgm:cxn modelId="{487A473E-D5CB-A448-B1F5-5CA3AB6AE3BF}" type="presParOf" srcId="{C0803AD0-B013-0F48-A433-BA728DDCBB43}" destId="{E8C6613E-EF79-B94F-B046-F70F6B548ADE}" srcOrd="4" destOrd="0" presId="urn:microsoft.com/office/officeart/2008/layout/LinedList"/>
    <dgm:cxn modelId="{BD3A3D8E-6D69-9649-9640-10B883B56BDF}" type="presParOf" srcId="{C0803AD0-B013-0F48-A433-BA728DDCBB43}" destId="{0546B28B-BFB0-8346-B85E-1A745C082764}" srcOrd="5" destOrd="0" presId="urn:microsoft.com/office/officeart/2008/layout/LinedList"/>
    <dgm:cxn modelId="{9F400C3F-565B-174A-AE68-681B448982DB}" type="presParOf" srcId="{0546B28B-BFB0-8346-B85E-1A745C082764}" destId="{372A1203-D532-3E41-BEE6-CA23535F9A0A}" srcOrd="0" destOrd="0" presId="urn:microsoft.com/office/officeart/2008/layout/LinedList"/>
    <dgm:cxn modelId="{170F81E5-7907-E64B-AA5A-A749475EB0C3}" type="presParOf" srcId="{0546B28B-BFB0-8346-B85E-1A745C082764}" destId="{ED428305-5394-0F4A-8A10-F1891920469B}" srcOrd="1" destOrd="0" presId="urn:microsoft.com/office/officeart/2008/layout/LinedList"/>
    <dgm:cxn modelId="{FCE87C66-3CCA-A74F-8E65-3AEA873969AA}" type="presParOf" srcId="{C0803AD0-B013-0F48-A433-BA728DDCBB43}" destId="{00FCF808-23FB-3748-81E1-2511F663F1A0}" srcOrd="6" destOrd="0" presId="urn:microsoft.com/office/officeart/2008/layout/LinedList"/>
    <dgm:cxn modelId="{B677C999-35C2-FB47-93E9-06D04D3C33F4}" type="presParOf" srcId="{C0803AD0-B013-0F48-A433-BA728DDCBB43}" destId="{3170F688-3D90-BD4E-96F2-855E7892FEFC}" srcOrd="7" destOrd="0" presId="urn:microsoft.com/office/officeart/2008/layout/LinedList"/>
    <dgm:cxn modelId="{105A0E2A-FBE1-E840-8330-2703ACA95DF3}" type="presParOf" srcId="{3170F688-3D90-BD4E-96F2-855E7892FEFC}" destId="{529FE290-A803-C941-9A43-476ACF85685D}" srcOrd="0" destOrd="0" presId="urn:microsoft.com/office/officeart/2008/layout/LinedList"/>
    <dgm:cxn modelId="{0C42E260-3E30-2741-AEFB-B6CF509AC448}" type="presParOf" srcId="{3170F688-3D90-BD4E-96F2-855E7892FEFC}" destId="{13DF0FE3-EC34-3249-B02E-BC6BEF0203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4932F-6960-4E12-B3AD-9228A422E37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4C110B2-B178-4FC7-A11B-1C6DDAB33E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to reduce the consumption of these fossil fuels but also to reduce greenhouse gas emissions that result in pollution or congestion</a:t>
          </a:r>
          <a:r>
            <a:rPr lang="fr-FR" sz="2000" dirty="0"/>
            <a:t> </a:t>
          </a:r>
          <a:endParaRPr lang="en-US" sz="2000" dirty="0"/>
        </a:p>
      </dgm:t>
    </dgm:pt>
    <dgm:pt modelId="{2D6F479A-0B43-4AD5-8AC0-A17D121B11AF}" type="parTrans" cxnId="{0A9FFB53-3426-4C53-9E0F-F226241CD5FE}">
      <dgm:prSet/>
      <dgm:spPr/>
      <dgm:t>
        <a:bodyPr/>
        <a:lstStyle/>
        <a:p>
          <a:endParaRPr lang="en-US"/>
        </a:p>
      </dgm:t>
    </dgm:pt>
    <dgm:pt modelId="{E67AFBD8-B285-46F5-B085-03D0C3C42982}" type="sibTrans" cxnId="{0A9FFB53-3426-4C53-9E0F-F226241CD5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47EE534-38A3-438E-B7D3-8507433169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To encourage car makers to produce low-carbon technologies but also to encourage citizens to walk, use public transports or use electric cars</a:t>
          </a:r>
          <a:r>
            <a:rPr lang="fr-FR" sz="2000" dirty="0"/>
            <a:t> </a:t>
          </a:r>
          <a:endParaRPr lang="en-US" sz="2000" dirty="0"/>
        </a:p>
      </dgm:t>
    </dgm:pt>
    <dgm:pt modelId="{E1A3ADDE-207B-4579-903A-12B57ADEA4A7}" type="parTrans" cxnId="{66A18438-804E-42AE-9C7E-0E942D735E52}">
      <dgm:prSet/>
      <dgm:spPr/>
      <dgm:t>
        <a:bodyPr/>
        <a:lstStyle/>
        <a:p>
          <a:endParaRPr lang="en-US"/>
        </a:p>
      </dgm:t>
    </dgm:pt>
    <dgm:pt modelId="{1B90F338-FFD5-467B-8ADA-948B8E2BEAA8}" type="sibTrans" cxnId="{66A18438-804E-42AE-9C7E-0E942D735E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FD6F6B-B84D-46DD-90D1-9FA738439C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IT generate public revenues</a:t>
          </a:r>
          <a:r>
            <a:rPr lang="fr-FR" sz="2000" dirty="0"/>
            <a:t> </a:t>
          </a:r>
          <a:endParaRPr lang="en-US" sz="2000" dirty="0"/>
        </a:p>
      </dgm:t>
    </dgm:pt>
    <dgm:pt modelId="{0AB705AB-5289-4851-BB73-E6B65634FFB5}" type="parTrans" cxnId="{9CF4F9A6-AC96-4F85-8CB3-2AA86883C6E9}">
      <dgm:prSet/>
      <dgm:spPr/>
      <dgm:t>
        <a:bodyPr/>
        <a:lstStyle/>
        <a:p>
          <a:endParaRPr lang="en-US"/>
        </a:p>
      </dgm:t>
    </dgm:pt>
    <dgm:pt modelId="{A07A7A96-5522-47C4-B5F2-C378E6A15CF3}" type="sibTrans" cxnId="{9CF4F9A6-AC96-4F85-8CB3-2AA86883C6E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F97EC9-EF3E-45C1-B5A4-5D1E1E24D9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000" dirty="0" err="1"/>
            <a:t>Because</a:t>
          </a:r>
          <a:r>
            <a:rPr lang="fr-FR" sz="2000" dirty="0"/>
            <a:t> of the trading balance </a:t>
          </a:r>
          <a:endParaRPr lang="en-US" sz="2000" dirty="0"/>
        </a:p>
      </dgm:t>
    </dgm:pt>
    <dgm:pt modelId="{70E9447D-AD3B-48BE-9FEC-9675C565C9AA}" type="parTrans" cxnId="{B7A05F5D-047F-413D-B4A4-628CEADCB97A}">
      <dgm:prSet/>
      <dgm:spPr/>
      <dgm:t>
        <a:bodyPr/>
        <a:lstStyle/>
        <a:p>
          <a:endParaRPr lang="en-US"/>
        </a:p>
      </dgm:t>
    </dgm:pt>
    <dgm:pt modelId="{0C2FAA65-EDC7-4F37-B35D-D4389DE019FB}" type="sibTrans" cxnId="{B7A05F5D-047F-413D-B4A4-628CEADCB97A}">
      <dgm:prSet/>
      <dgm:spPr/>
      <dgm:t>
        <a:bodyPr/>
        <a:lstStyle/>
        <a:p>
          <a:endParaRPr lang="en-US"/>
        </a:p>
      </dgm:t>
    </dgm:pt>
    <dgm:pt modelId="{EE14B53A-1618-4DB9-844E-8B2A8D84F1C6}" type="pres">
      <dgm:prSet presAssocID="{B434932F-6960-4E12-B3AD-9228A422E37F}" presName="root" presStyleCnt="0">
        <dgm:presLayoutVars>
          <dgm:dir/>
          <dgm:resizeHandles val="exact"/>
        </dgm:presLayoutVars>
      </dgm:prSet>
      <dgm:spPr/>
    </dgm:pt>
    <dgm:pt modelId="{5D94507C-4D7F-484A-97F4-D9AD5B9BE7E7}" type="pres">
      <dgm:prSet presAssocID="{B434932F-6960-4E12-B3AD-9228A422E37F}" presName="container" presStyleCnt="0">
        <dgm:presLayoutVars>
          <dgm:dir/>
          <dgm:resizeHandles val="exact"/>
        </dgm:presLayoutVars>
      </dgm:prSet>
      <dgm:spPr/>
    </dgm:pt>
    <dgm:pt modelId="{5610514A-72A1-4CA2-B070-BB851EF67FF0}" type="pres">
      <dgm:prSet presAssocID="{34C110B2-B178-4FC7-A11B-1C6DDAB33E49}" presName="compNode" presStyleCnt="0"/>
      <dgm:spPr/>
    </dgm:pt>
    <dgm:pt modelId="{DD5A708C-E071-4602-A181-D0747647E114}" type="pres">
      <dgm:prSet presAssocID="{34C110B2-B178-4FC7-A11B-1C6DDAB33E49}" presName="iconBgRect" presStyleLbl="bgShp" presStyleIdx="0" presStyleCnt="4"/>
      <dgm:spPr/>
    </dgm:pt>
    <dgm:pt modelId="{591C8871-240D-4264-816A-B034DF64E016}" type="pres">
      <dgm:prSet presAssocID="{34C110B2-B178-4FC7-A11B-1C6DDAB33E4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A257A7A-F646-4B16-9799-CD7725DED7D5}" type="pres">
      <dgm:prSet presAssocID="{34C110B2-B178-4FC7-A11B-1C6DDAB33E49}" presName="spaceRect" presStyleCnt="0"/>
      <dgm:spPr/>
    </dgm:pt>
    <dgm:pt modelId="{D2360128-356B-4697-90A6-CCFBDDF51E5F}" type="pres">
      <dgm:prSet presAssocID="{34C110B2-B178-4FC7-A11B-1C6DDAB33E49}" presName="textRect" presStyleLbl="revTx" presStyleIdx="0" presStyleCnt="4">
        <dgm:presLayoutVars>
          <dgm:chMax val="1"/>
          <dgm:chPref val="1"/>
        </dgm:presLayoutVars>
      </dgm:prSet>
      <dgm:spPr/>
    </dgm:pt>
    <dgm:pt modelId="{2A65374B-DC81-460D-B589-98FEBC4350A7}" type="pres">
      <dgm:prSet presAssocID="{E67AFBD8-B285-46F5-B085-03D0C3C42982}" presName="sibTrans" presStyleLbl="sibTrans2D1" presStyleIdx="0" presStyleCnt="0"/>
      <dgm:spPr/>
    </dgm:pt>
    <dgm:pt modelId="{5D0FE774-EC06-4A84-834A-5DAE042A28B0}" type="pres">
      <dgm:prSet presAssocID="{547EE534-38A3-438E-B7D3-850743316963}" presName="compNode" presStyleCnt="0"/>
      <dgm:spPr/>
    </dgm:pt>
    <dgm:pt modelId="{4D64E33C-230B-4A65-A2AD-66CC1DC81CF2}" type="pres">
      <dgm:prSet presAssocID="{547EE534-38A3-438E-B7D3-850743316963}" presName="iconBgRect" presStyleLbl="bgShp" presStyleIdx="1" presStyleCnt="4"/>
      <dgm:spPr/>
    </dgm:pt>
    <dgm:pt modelId="{7D83C385-363D-40ED-AC80-7C2E9A43F289}" type="pres">
      <dgm:prSet presAssocID="{547EE534-38A3-438E-B7D3-8507433169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37556FF3-C62F-4D68-84BA-C532C7782152}" type="pres">
      <dgm:prSet presAssocID="{547EE534-38A3-438E-B7D3-850743316963}" presName="spaceRect" presStyleCnt="0"/>
      <dgm:spPr/>
    </dgm:pt>
    <dgm:pt modelId="{8E54855A-EA6D-484D-BE84-0289DB2FA739}" type="pres">
      <dgm:prSet presAssocID="{547EE534-38A3-438E-B7D3-850743316963}" presName="textRect" presStyleLbl="revTx" presStyleIdx="1" presStyleCnt="4">
        <dgm:presLayoutVars>
          <dgm:chMax val="1"/>
          <dgm:chPref val="1"/>
        </dgm:presLayoutVars>
      </dgm:prSet>
      <dgm:spPr/>
    </dgm:pt>
    <dgm:pt modelId="{54198D82-1B12-4260-A0C6-9F71263AA82A}" type="pres">
      <dgm:prSet presAssocID="{1B90F338-FFD5-467B-8ADA-948B8E2BEAA8}" presName="sibTrans" presStyleLbl="sibTrans2D1" presStyleIdx="0" presStyleCnt="0"/>
      <dgm:spPr/>
    </dgm:pt>
    <dgm:pt modelId="{D97F0703-AB7B-4CE9-836A-189E686AAC46}" type="pres">
      <dgm:prSet presAssocID="{AAFD6F6B-B84D-46DD-90D1-9FA738439C9D}" presName="compNode" presStyleCnt="0"/>
      <dgm:spPr/>
    </dgm:pt>
    <dgm:pt modelId="{4D36AB66-747B-4D99-87FA-4DE34E1EC5D9}" type="pres">
      <dgm:prSet presAssocID="{AAFD6F6B-B84D-46DD-90D1-9FA738439C9D}" presName="iconBgRect" presStyleLbl="bgShp" presStyleIdx="2" presStyleCnt="4"/>
      <dgm:spPr/>
    </dgm:pt>
    <dgm:pt modelId="{498D490C-1B3D-4339-BA71-DAC30C1629FD}" type="pres">
      <dgm:prSet presAssocID="{AAFD6F6B-B84D-46DD-90D1-9FA738439C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gent"/>
        </a:ext>
      </dgm:extLst>
    </dgm:pt>
    <dgm:pt modelId="{E031212B-2CCD-4178-A152-F2C0DD0CA3E1}" type="pres">
      <dgm:prSet presAssocID="{AAFD6F6B-B84D-46DD-90D1-9FA738439C9D}" presName="spaceRect" presStyleCnt="0"/>
      <dgm:spPr/>
    </dgm:pt>
    <dgm:pt modelId="{94457491-F80D-4EA4-A4B8-3DEAC110E301}" type="pres">
      <dgm:prSet presAssocID="{AAFD6F6B-B84D-46DD-90D1-9FA738439C9D}" presName="textRect" presStyleLbl="revTx" presStyleIdx="2" presStyleCnt="4">
        <dgm:presLayoutVars>
          <dgm:chMax val="1"/>
          <dgm:chPref val="1"/>
        </dgm:presLayoutVars>
      </dgm:prSet>
      <dgm:spPr/>
    </dgm:pt>
    <dgm:pt modelId="{0FCD8CE2-634B-405B-AC9D-84F2ECD8E9B5}" type="pres">
      <dgm:prSet presAssocID="{A07A7A96-5522-47C4-B5F2-C378E6A15CF3}" presName="sibTrans" presStyleLbl="sibTrans2D1" presStyleIdx="0" presStyleCnt="0"/>
      <dgm:spPr/>
    </dgm:pt>
    <dgm:pt modelId="{18576EF7-290E-4EFA-9A11-F7582AE3943F}" type="pres">
      <dgm:prSet presAssocID="{CEF97EC9-EF3E-45C1-B5A4-5D1E1E24D917}" presName="compNode" presStyleCnt="0"/>
      <dgm:spPr/>
    </dgm:pt>
    <dgm:pt modelId="{42388B81-4247-4552-A940-E8F968339181}" type="pres">
      <dgm:prSet presAssocID="{CEF97EC9-EF3E-45C1-B5A4-5D1E1E24D917}" presName="iconBgRect" presStyleLbl="bgShp" presStyleIdx="3" presStyleCnt="4"/>
      <dgm:spPr/>
    </dgm:pt>
    <dgm:pt modelId="{6811F87B-30A1-4CC5-9453-5E32F74733C8}" type="pres">
      <dgm:prSet presAssocID="{CEF97EC9-EF3E-45C1-B5A4-5D1E1E24D91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8D3AF63-C6E8-4C03-A027-5DFC87C512C8}" type="pres">
      <dgm:prSet presAssocID="{CEF97EC9-EF3E-45C1-B5A4-5D1E1E24D917}" presName="spaceRect" presStyleCnt="0"/>
      <dgm:spPr/>
    </dgm:pt>
    <dgm:pt modelId="{A9D424F7-21B5-4A50-BC29-E7AED90C2352}" type="pres">
      <dgm:prSet presAssocID="{CEF97EC9-EF3E-45C1-B5A4-5D1E1E24D91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888680D-541A-314B-8FE3-183B7E0D4D8D}" type="presOf" srcId="{34C110B2-B178-4FC7-A11B-1C6DDAB33E49}" destId="{D2360128-356B-4697-90A6-CCFBDDF51E5F}" srcOrd="0" destOrd="0" presId="urn:microsoft.com/office/officeart/2018/2/layout/IconCircleList"/>
    <dgm:cxn modelId="{E8DB4331-F992-1147-87B1-BF840B0154F3}" type="presOf" srcId="{1B90F338-FFD5-467B-8ADA-948B8E2BEAA8}" destId="{54198D82-1B12-4260-A0C6-9F71263AA82A}" srcOrd="0" destOrd="0" presId="urn:microsoft.com/office/officeart/2018/2/layout/IconCircleList"/>
    <dgm:cxn modelId="{66A18438-804E-42AE-9C7E-0E942D735E52}" srcId="{B434932F-6960-4E12-B3AD-9228A422E37F}" destId="{547EE534-38A3-438E-B7D3-850743316963}" srcOrd="1" destOrd="0" parTransId="{E1A3ADDE-207B-4579-903A-12B57ADEA4A7}" sibTransId="{1B90F338-FFD5-467B-8ADA-948B8E2BEAA8}"/>
    <dgm:cxn modelId="{B7A05F5D-047F-413D-B4A4-628CEADCB97A}" srcId="{B434932F-6960-4E12-B3AD-9228A422E37F}" destId="{CEF97EC9-EF3E-45C1-B5A4-5D1E1E24D917}" srcOrd="3" destOrd="0" parTransId="{70E9447D-AD3B-48BE-9FEC-9675C565C9AA}" sibTransId="{0C2FAA65-EDC7-4F37-B35D-D4389DE019FB}"/>
    <dgm:cxn modelId="{08B5B24E-F14A-904A-A10D-EDC1E51FAF05}" type="presOf" srcId="{547EE534-38A3-438E-B7D3-850743316963}" destId="{8E54855A-EA6D-484D-BE84-0289DB2FA739}" srcOrd="0" destOrd="0" presId="urn:microsoft.com/office/officeart/2018/2/layout/IconCircleList"/>
    <dgm:cxn modelId="{F8F2B94E-0B9E-CB45-9C91-B5253BFDA74B}" type="presOf" srcId="{A07A7A96-5522-47C4-B5F2-C378E6A15CF3}" destId="{0FCD8CE2-634B-405B-AC9D-84F2ECD8E9B5}" srcOrd="0" destOrd="0" presId="urn:microsoft.com/office/officeart/2018/2/layout/IconCircleList"/>
    <dgm:cxn modelId="{0A9FFB53-3426-4C53-9E0F-F226241CD5FE}" srcId="{B434932F-6960-4E12-B3AD-9228A422E37F}" destId="{34C110B2-B178-4FC7-A11B-1C6DDAB33E49}" srcOrd="0" destOrd="0" parTransId="{2D6F479A-0B43-4AD5-8AC0-A17D121B11AF}" sibTransId="{E67AFBD8-B285-46F5-B085-03D0C3C42982}"/>
    <dgm:cxn modelId="{59B77755-A90E-A548-B366-67C155F71C0C}" type="presOf" srcId="{E67AFBD8-B285-46F5-B085-03D0C3C42982}" destId="{2A65374B-DC81-460D-B589-98FEBC4350A7}" srcOrd="0" destOrd="0" presId="urn:microsoft.com/office/officeart/2018/2/layout/IconCircleList"/>
    <dgm:cxn modelId="{CA98A582-0FD7-4949-8842-E07DB2508F4F}" type="presOf" srcId="{AAFD6F6B-B84D-46DD-90D1-9FA738439C9D}" destId="{94457491-F80D-4EA4-A4B8-3DEAC110E301}" srcOrd="0" destOrd="0" presId="urn:microsoft.com/office/officeart/2018/2/layout/IconCircleList"/>
    <dgm:cxn modelId="{5E619AA1-A53C-8447-9B3B-EB82F40825F9}" type="presOf" srcId="{CEF97EC9-EF3E-45C1-B5A4-5D1E1E24D917}" destId="{A9D424F7-21B5-4A50-BC29-E7AED90C2352}" srcOrd="0" destOrd="0" presId="urn:microsoft.com/office/officeart/2018/2/layout/IconCircleList"/>
    <dgm:cxn modelId="{9CF4F9A6-AC96-4F85-8CB3-2AA86883C6E9}" srcId="{B434932F-6960-4E12-B3AD-9228A422E37F}" destId="{AAFD6F6B-B84D-46DD-90D1-9FA738439C9D}" srcOrd="2" destOrd="0" parTransId="{0AB705AB-5289-4851-BB73-E6B65634FFB5}" sibTransId="{A07A7A96-5522-47C4-B5F2-C378E6A15CF3}"/>
    <dgm:cxn modelId="{C49F36FE-D0D0-D142-8D5A-36F5BAAE1212}" type="presOf" srcId="{B434932F-6960-4E12-B3AD-9228A422E37F}" destId="{EE14B53A-1618-4DB9-844E-8B2A8D84F1C6}" srcOrd="0" destOrd="0" presId="urn:microsoft.com/office/officeart/2018/2/layout/IconCircleList"/>
    <dgm:cxn modelId="{C8D612EF-CEC6-934A-B18C-01058F1CA4AC}" type="presParOf" srcId="{EE14B53A-1618-4DB9-844E-8B2A8D84F1C6}" destId="{5D94507C-4D7F-484A-97F4-D9AD5B9BE7E7}" srcOrd="0" destOrd="0" presId="urn:microsoft.com/office/officeart/2018/2/layout/IconCircleList"/>
    <dgm:cxn modelId="{F6837B5F-A263-7F44-978A-099E2C6D0622}" type="presParOf" srcId="{5D94507C-4D7F-484A-97F4-D9AD5B9BE7E7}" destId="{5610514A-72A1-4CA2-B070-BB851EF67FF0}" srcOrd="0" destOrd="0" presId="urn:microsoft.com/office/officeart/2018/2/layout/IconCircleList"/>
    <dgm:cxn modelId="{452AF95E-3DE8-A748-B1B8-8B8D3116563D}" type="presParOf" srcId="{5610514A-72A1-4CA2-B070-BB851EF67FF0}" destId="{DD5A708C-E071-4602-A181-D0747647E114}" srcOrd="0" destOrd="0" presId="urn:microsoft.com/office/officeart/2018/2/layout/IconCircleList"/>
    <dgm:cxn modelId="{CFEB0278-5DF2-5C42-908C-B5B1F4B8BC99}" type="presParOf" srcId="{5610514A-72A1-4CA2-B070-BB851EF67FF0}" destId="{591C8871-240D-4264-816A-B034DF64E016}" srcOrd="1" destOrd="0" presId="urn:microsoft.com/office/officeart/2018/2/layout/IconCircleList"/>
    <dgm:cxn modelId="{862608CD-4242-1B41-8D36-07B27BD98F02}" type="presParOf" srcId="{5610514A-72A1-4CA2-B070-BB851EF67FF0}" destId="{5A257A7A-F646-4B16-9799-CD7725DED7D5}" srcOrd="2" destOrd="0" presId="urn:microsoft.com/office/officeart/2018/2/layout/IconCircleList"/>
    <dgm:cxn modelId="{F9FCC2ED-4522-4F4E-89F8-45F4D1353951}" type="presParOf" srcId="{5610514A-72A1-4CA2-B070-BB851EF67FF0}" destId="{D2360128-356B-4697-90A6-CCFBDDF51E5F}" srcOrd="3" destOrd="0" presId="urn:microsoft.com/office/officeart/2018/2/layout/IconCircleList"/>
    <dgm:cxn modelId="{74DE6E4A-0085-A14A-8393-5D595214E798}" type="presParOf" srcId="{5D94507C-4D7F-484A-97F4-D9AD5B9BE7E7}" destId="{2A65374B-DC81-460D-B589-98FEBC4350A7}" srcOrd="1" destOrd="0" presId="urn:microsoft.com/office/officeart/2018/2/layout/IconCircleList"/>
    <dgm:cxn modelId="{109E9F4D-9A44-1444-85B1-02DD4F45677F}" type="presParOf" srcId="{5D94507C-4D7F-484A-97F4-D9AD5B9BE7E7}" destId="{5D0FE774-EC06-4A84-834A-5DAE042A28B0}" srcOrd="2" destOrd="0" presId="urn:microsoft.com/office/officeart/2018/2/layout/IconCircleList"/>
    <dgm:cxn modelId="{A615E837-D5C2-4340-B89C-DCEF7100C98B}" type="presParOf" srcId="{5D0FE774-EC06-4A84-834A-5DAE042A28B0}" destId="{4D64E33C-230B-4A65-A2AD-66CC1DC81CF2}" srcOrd="0" destOrd="0" presId="urn:microsoft.com/office/officeart/2018/2/layout/IconCircleList"/>
    <dgm:cxn modelId="{9C842F85-AEFE-F245-8004-573C2BF8FF1A}" type="presParOf" srcId="{5D0FE774-EC06-4A84-834A-5DAE042A28B0}" destId="{7D83C385-363D-40ED-AC80-7C2E9A43F289}" srcOrd="1" destOrd="0" presId="urn:microsoft.com/office/officeart/2018/2/layout/IconCircleList"/>
    <dgm:cxn modelId="{56434C5F-0379-E44D-BA39-6C18BE82B448}" type="presParOf" srcId="{5D0FE774-EC06-4A84-834A-5DAE042A28B0}" destId="{37556FF3-C62F-4D68-84BA-C532C7782152}" srcOrd="2" destOrd="0" presId="urn:microsoft.com/office/officeart/2018/2/layout/IconCircleList"/>
    <dgm:cxn modelId="{B7BF28F9-358C-464E-92ED-E410A4DDC576}" type="presParOf" srcId="{5D0FE774-EC06-4A84-834A-5DAE042A28B0}" destId="{8E54855A-EA6D-484D-BE84-0289DB2FA739}" srcOrd="3" destOrd="0" presId="urn:microsoft.com/office/officeart/2018/2/layout/IconCircleList"/>
    <dgm:cxn modelId="{C83A8243-2550-D246-A077-7D8A75012EC9}" type="presParOf" srcId="{5D94507C-4D7F-484A-97F4-D9AD5B9BE7E7}" destId="{54198D82-1B12-4260-A0C6-9F71263AA82A}" srcOrd="3" destOrd="0" presId="urn:microsoft.com/office/officeart/2018/2/layout/IconCircleList"/>
    <dgm:cxn modelId="{435682A3-2BE6-174D-96DB-1EA7302F1B8C}" type="presParOf" srcId="{5D94507C-4D7F-484A-97F4-D9AD5B9BE7E7}" destId="{D97F0703-AB7B-4CE9-836A-189E686AAC46}" srcOrd="4" destOrd="0" presId="urn:microsoft.com/office/officeart/2018/2/layout/IconCircleList"/>
    <dgm:cxn modelId="{B886F711-3973-1B4B-B3B7-766491D3CA20}" type="presParOf" srcId="{D97F0703-AB7B-4CE9-836A-189E686AAC46}" destId="{4D36AB66-747B-4D99-87FA-4DE34E1EC5D9}" srcOrd="0" destOrd="0" presId="urn:microsoft.com/office/officeart/2018/2/layout/IconCircleList"/>
    <dgm:cxn modelId="{511BEE6E-E825-3A44-BB70-E3357D362688}" type="presParOf" srcId="{D97F0703-AB7B-4CE9-836A-189E686AAC46}" destId="{498D490C-1B3D-4339-BA71-DAC30C1629FD}" srcOrd="1" destOrd="0" presId="urn:microsoft.com/office/officeart/2018/2/layout/IconCircleList"/>
    <dgm:cxn modelId="{68A47E41-CF87-B44D-B3CD-B298CB6F71C1}" type="presParOf" srcId="{D97F0703-AB7B-4CE9-836A-189E686AAC46}" destId="{E031212B-2CCD-4178-A152-F2C0DD0CA3E1}" srcOrd="2" destOrd="0" presId="urn:microsoft.com/office/officeart/2018/2/layout/IconCircleList"/>
    <dgm:cxn modelId="{46D2E766-880F-5F42-A005-E674E92CE635}" type="presParOf" srcId="{D97F0703-AB7B-4CE9-836A-189E686AAC46}" destId="{94457491-F80D-4EA4-A4B8-3DEAC110E301}" srcOrd="3" destOrd="0" presId="urn:microsoft.com/office/officeart/2018/2/layout/IconCircleList"/>
    <dgm:cxn modelId="{1A5E6313-07FF-2A4E-8974-9CA3DAD1C67F}" type="presParOf" srcId="{5D94507C-4D7F-484A-97F4-D9AD5B9BE7E7}" destId="{0FCD8CE2-634B-405B-AC9D-84F2ECD8E9B5}" srcOrd="5" destOrd="0" presId="urn:microsoft.com/office/officeart/2018/2/layout/IconCircleList"/>
    <dgm:cxn modelId="{33DEAE35-489B-7748-9448-5D62E05E3CB8}" type="presParOf" srcId="{5D94507C-4D7F-484A-97F4-D9AD5B9BE7E7}" destId="{18576EF7-290E-4EFA-9A11-F7582AE3943F}" srcOrd="6" destOrd="0" presId="urn:microsoft.com/office/officeart/2018/2/layout/IconCircleList"/>
    <dgm:cxn modelId="{47A56469-C937-5044-8FE5-A8728D68F956}" type="presParOf" srcId="{18576EF7-290E-4EFA-9A11-F7582AE3943F}" destId="{42388B81-4247-4552-A940-E8F968339181}" srcOrd="0" destOrd="0" presId="urn:microsoft.com/office/officeart/2018/2/layout/IconCircleList"/>
    <dgm:cxn modelId="{55F06D50-A206-D14F-881A-A19A494FD11B}" type="presParOf" srcId="{18576EF7-290E-4EFA-9A11-F7582AE3943F}" destId="{6811F87B-30A1-4CC5-9453-5E32F74733C8}" srcOrd="1" destOrd="0" presId="urn:microsoft.com/office/officeart/2018/2/layout/IconCircleList"/>
    <dgm:cxn modelId="{EC58F0FB-A15C-4943-BB4B-A4720B3D7549}" type="presParOf" srcId="{18576EF7-290E-4EFA-9A11-F7582AE3943F}" destId="{E8D3AF63-C6E8-4C03-A027-5DFC87C512C8}" srcOrd="2" destOrd="0" presId="urn:microsoft.com/office/officeart/2018/2/layout/IconCircleList"/>
    <dgm:cxn modelId="{2210ADF0-5470-644F-A5B0-8EAE59EA0B90}" type="presParOf" srcId="{18576EF7-290E-4EFA-9A11-F7582AE3943F}" destId="{A9D424F7-21B5-4A50-BC29-E7AED90C235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23C63-EE4B-4D70-8B62-B61DA34E994A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7DC4358-0DFE-4E03-B550-AB6324738832}">
      <dgm:prSet custT="1"/>
      <dgm:spPr/>
      <dgm:t>
        <a:bodyPr/>
        <a:lstStyle/>
        <a:p>
          <a:r>
            <a:rPr lang="en-US" sz="2000" dirty="0"/>
            <a:t>We will put the fuel taxes as low as possible for the citizens</a:t>
          </a:r>
          <a:r>
            <a:rPr lang="fr-FR" sz="2000" dirty="0"/>
            <a:t> </a:t>
          </a:r>
          <a:endParaRPr lang="en-US" sz="2000" dirty="0"/>
        </a:p>
      </dgm:t>
    </dgm:pt>
    <dgm:pt modelId="{67F20A27-C992-4C26-A834-AAB533B26E1E}" type="parTrans" cxnId="{4751C3F4-C6B9-4AC2-A089-52CB309405AC}">
      <dgm:prSet/>
      <dgm:spPr/>
      <dgm:t>
        <a:bodyPr/>
        <a:lstStyle/>
        <a:p>
          <a:endParaRPr lang="en-US"/>
        </a:p>
      </dgm:t>
    </dgm:pt>
    <dgm:pt modelId="{EA52D3C1-D003-44F0-967C-05E183FB0645}" type="sibTrans" cxnId="{4751C3F4-C6B9-4AC2-A089-52CB309405AC}">
      <dgm:prSet/>
      <dgm:spPr/>
      <dgm:t>
        <a:bodyPr/>
        <a:lstStyle/>
        <a:p>
          <a:endParaRPr lang="en-US"/>
        </a:p>
      </dgm:t>
    </dgm:pt>
    <dgm:pt modelId="{DEEEAC6F-DCF2-4ACE-BFBB-B36D65DB8206}">
      <dgm:prSet custT="1"/>
      <dgm:spPr/>
      <dgm:t>
        <a:bodyPr/>
        <a:lstStyle/>
        <a:p>
          <a:r>
            <a:rPr lang="fr-FR" sz="2000" dirty="0" err="1"/>
            <a:t>We</a:t>
          </a:r>
          <a:r>
            <a:rPr lang="fr-FR" sz="2000" dirty="0"/>
            <a:t> </a:t>
          </a:r>
          <a:r>
            <a:rPr lang="fr-FR" sz="2000" dirty="0" err="1"/>
            <a:t>will</a:t>
          </a:r>
          <a:r>
            <a:rPr lang="fr-FR" sz="2000" dirty="0"/>
            <a:t> </a:t>
          </a:r>
          <a:r>
            <a:rPr lang="fr-FR" sz="2000" dirty="0" err="1"/>
            <a:t>increase</a:t>
          </a:r>
          <a:r>
            <a:rPr lang="fr-FR" sz="2000" dirty="0"/>
            <a:t> </a:t>
          </a:r>
          <a:r>
            <a:rPr lang="en-US" sz="2000" dirty="0"/>
            <a:t>taxes for the car constructor depending on the ecological level of the cars they are selling.</a:t>
          </a:r>
        </a:p>
      </dgm:t>
    </dgm:pt>
    <dgm:pt modelId="{85A7E34D-5468-4A5C-A74D-30F849BA4DDE}" type="parTrans" cxnId="{23AF1852-CDCB-482A-9656-1DB96D8E5A15}">
      <dgm:prSet/>
      <dgm:spPr/>
      <dgm:t>
        <a:bodyPr/>
        <a:lstStyle/>
        <a:p>
          <a:endParaRPr lang="en-US"/>
        </a:p>
      </dgm:t>
    </dgm:pt>
    <dgm:pt modelId="{53DE2602-AD15-4953-9C59-AEA90157C6C2}" type="sibTrans" cxnId="{23AF1852-CDCB-482A-9656-1DB96D8E5A15}">
      <dgm:prSet/>
      <dgm:spPr/>
      <dgm:t>
        <a:bodyPr/>
        <a:lstStyle/>
        <a:p>
          <a:endParaRPr lang="en-US"/>
        </a:p>
      </dgm:t>
    </dgm:pt>
    <dgm:pt modelId="{36561AD7-8F9E-43EB-ADDB-56173DFA6E5A}">
      <dgm:prSet custT="1"/>
      <dgm:spPr/>
      <dgm:t>
        <a:bodyPr/>
        <a:lstStyle/>
        <a:p>
          <a:r>
            <a:rPr lang="en-US" sz="2000" dirty="0"/>
            <a:t>Concerning the fuel tax, we will use the same as the border country with the lowest one, for now it’s Spain.</a:t>
          </a:r>
        </a:p>
      </dgm:t>
    </dgm:pt>
    <dgm:pt modelId="{7846556B-6B5F-4331-9354-532E58534BA4}" type="parTrans" cxnId="{9EB3284B-F99D-45DF-ADA7-118945AEDC2A}">
      <dgm:prSet/>
      <dgm:spPr/>
      <dgm:t>
        <a:bodyPr/>
        <a:lstStyle/>
        <a:p>
          <a:endParaRPr lang="en-US"/>
        </a:p>
      </dgm:t>
    </dgm:pt>
    <dgm:pt modelId="{13F9011C-51F9-4E82-853C-BF72A7BC6432}" type="sibTrans" cxnId="{9EB3284B-F99D-45DF-ADA7-118945AEDC2A}">
      <dgm:prSet/>
      <dgm:spPr/>
      <dgm:t>
        <a:bodyPr/>
        <a:lstStyle/>
        <a:p>
          <a:endParaRPr lang="en-US"/>
        </a:p>
      </dgm:t>
    </dgm:pt>
    <dgm:pt modelId="{B15E2A6C-D247-5044-B1FD-F3D5477B3734}" type="pres">
      <dgm:prSet presAssocID="{5D523C63-EE4B-4D70-8B62-B61DA34E994A}" presName="vert0" presStyleCnt="0">
        <dgm:presLayoutVars>
          <dgm:dir/>
          <dgm:animOne val="branch"/>
          <dgm:animLvl val="lvl"/>
        </dgm:presLayoutVars>
      </dgm:prSet>
      <dgm:spPr/>
    </dgm:pt>
    <dgm:pt modelId="{4F3E00D3-0F9A-7F4E-9916-50BB1022DD8C}" type="pres">
      <dgm:prSet presAssocID="{DEEEAC6F-DCF2-4ACE-BFBB-B36D65DB8206}" presName="thickLine" presStyleLbl="alignNode1" presStyleIdx="0" presStyleCnt="3"/>
      <dgm:spPr/>
    </dgm:pt>
    <dgm:pt modelId="{606B3147-1A4D-8348-84FE-B0F7C9DC629F}" type="pres">
      <dgm:prSet presAssocID="{DEEEAC6F-DCF2-4ACE-BFBB-B36D65DB8206}" presName="horz1" presStyleCnt="0"/>
      <dgm:spPr/>
    </dgm:pt>
    <dgm:pt modelId="{00358D1D-48F6-8F4B-A999-ABFDCB646834}" type="pres">
      <dgm:prSet presAssocID="{DEEEAC6F-DCF2-4ACE-BFBB-B36D65DB8206}" presName="tx1" presStyleLbl="revTx" presStyleIdx="0" presStyleCnt="3"/>
      <dgm:spPr/>
    </dgm:pt>
    <dgm:pt modelId="{0409C2C8-D65A-2348-9463-57707819856C}" type="pres">
      <dgm:prSet presAssocID="{DEEEAC6F-DCF2-4ACE-BFBB-B36D65DB8206}" presName="vert1" presStyleCnt="0"/>
      <dgm:spPr/>
    </dgm:pt>
    <dgm:pt modelId="{3CA846C9-13B2-B64F-B5BC-B49539EB6805}" type="pres">
      <dgm:prSet presAssocID="{36561AD7-8F9E-43EB-ADDB-56173DFA6E5A}" presName="thickLine" presStyleLbl="alignNode1" presStyleIdx="1" presStyleCnt="3"/>
      <dgm:spPr/>
    </dgm:pt>
    <dgm:pt modelId="{0709E269-AB1C-1542-AF02-5B61904D0876}" type="pres">
      <dgm:prSet presAssocID="{36561AD7-8F9E-43EB-ADDB-56173DFA6E5A}" presName="horz1" presStyleCnt="0"/>
      <dgm:spPr/>
    </dgm:pt>
    <dgm:pt modelId="{92953E11-067A-3142-AAB8-6761AB8E9C34}" type="pres">
      <dgm:prSet presAssocID="{36561AD7-8F9E-43EB-ADDB-56173DFA6E5A}" presName="tx1" presStyleLbl="revTx" presStyleIdx="1" presStyleCnt="3"/>
      <dgm:spPr/>
    </dgm:pt>
    <dgm:pt modelId="{872DFBD8-476C-CD47-A4CA-22A64A87F386}" type="pres">
      <dgm:prSet presAssocID="{36561AD7-8F9E-43EB-ADDB-56173DFA6E5A}" presName="vert1" presStyleCnt="0"/>
      <dgm:spPr/>
    </dgm:pt>
    <dgm:pt modelId="{135CE9B3-90A8-714A-9559-750C9ECAF66F}" type="pres">
      <dgm:prSet presAssocID="{37DC4358-0DFE-4E03-B550-AB6324738832}" presName="thickLine" presStyleLbl="alignNode1" presStyleIdx="2" presStyleCnt="3"/>
      <dgm:spPr/>
    </dgm:pt>
    <dgm:pt modelId="{9B87B5D6-AEB3-D947-AA8E-123A6CCA11E3}" type="pres">
      <dgm:prSet presAssocID="{37DC4358-0DFE-4E03-B550-AB6324738832}" presName="horz1" presStyleCnt="0"/>
      <dgm:spPr/>
    </dgm:pt>
    <dgm:pt modelId="{D7C2B1A4-8B85-2D43-8F66-15324A673F5D}" type="pres">
      <dgm:prSet presAssocID="{37DC4358-0DFE-4E03-B550-AB6324738832}" presName="tx1" presStyleLbl="revTx" presStyleIdx="2" presStyleCnt="3"/>
      <dgm:spPr/>
    </dgm:pt>
    <dgm:pt modelId="{2337EB0B-4FE9-8046-91B1-E4AC0C3A3454}" type="pres">
      <dgm:prSet presAssocID="{37DC4358-0DFE-4E03-B550-AB6324738832}" presName="vert1" presStyleCnt="0"/>
      <dgm:spPr/>
    </dgm:pt>
  </dgm:ptLst>
  <dgm:cxnLst>
    <dgm:cxn modelId="{2232A963-BAD7-B047-BF99-A2C9D86F2C4C}" type="presOf" srcId="{37DC4358-0DFE-4E03-B550-AB6324738832}" destId="{D7C2B1A4-8B85-2D43-8F66-15324A673F5D}" srcOrd="0" destOrd="0" presId="urn:microsoft.com/office/officeart/2008/layout/LinedList"/>
    <dgm:cxn modelId="{9EB3284B-F99D-45DF-ADA7-118945AEDC2A}" srcId="{5D523C63-EE4B-4D70-8B62-B61DA34E994A}" destId="{36561AD7-8F9E-43EB-ADDB-56173DFA6E5A}" srcOrd="1" destOrd="0" parTransId="{7846556B-6B5F-4331-9354-532E58534BA4}" sibTransId="{13F9011C-51F9-4E82-853C-BF72A7BC6432}"/>
    <dgm:cxn modelId="{23AF1852-CDCB-482A-9656-1DB96D8E5A15}" srcId="{5D523C63-EE4B-4D70-8B62-B61DA34E994A}" destId="{DEEEAC6F-DCF2-4ACE-BFBB-B36D65DB8206}" srcOrd="0" destOrd="0" parTransId="{85A7E34D-5468-4A5C-A74D-30F849BA4DDE}" sibTransId="{53DE2602-AD15-4953-9C59-AEA90157C6C2}"/>
    <dgm:cxn modelId="{35B68C9B-9ACA-D14D-908A-25117A301D57}" type="presOf" srcId="{DEEEAC6F-DCF2-4ACE-BFBB-B36D65DB8206}" destId="{00358D1D-48F6-8F4B-A999-ABFDCB646834}" srcOrd="0" destOrd="0" presId="urn:microsoft.com/office/officeart/2008/layout/LinedList"/>
    <dgm:cxn modelId="{596BE9CB-BBA3-5345-A396-8201585C24DB}" type="presOf" srcId="{5D523C63-EE4B-4D70-8B62-B61DA34E994A}" destId="{B15E2A6C-D247-5044-B1FD-F3D5477B3734}" srcOrd="0" destOrd="0" presId="urn:microsoft.com/office/officeart/2008/layout/LinedList"/>
    <dgm:cxn modelId="{4751C3F4-C6B9-4AC2-A089-52CB309405AC}" srcId="{5D523C63-EE4B-4D70-8B62-B61DA34E994A}" destId="{37DC4358-0DFE-4E03-B550-AB6324738832}" srcOrd="2" destOrd="0" parTransId="{67F20A27-C992-4C26-A834-AAB533B26E1E}" sibTransId="{EA52D3C1-D003-44F0-967C-05E183FB0645}"/>
    <dgm:cxn modelId="{00197CF7-4E29-8148-9E4A-EDAE6129CFB6}" type="presOf" srcId="{36561AD7-8F9E-43EB-ADDB-56173DFA6E5A}" destId="{92953E11-067A-3142-AAB8-6761AB8E9C34}" srcOrd="0" destOrd="0" presId="urn:microsoft.com/office/officeart/2008/layout/LinedList"/>
    <dgm:cxn modelId="{05E13299-123A-384A-BA0E-6F7B5CA2FDE2}" type="presParOf" srcId="{B15E2A6C-D247-5044-B1FD-F3D5477B3734}" destId="{4F3E00D3-0F9A-7F4E-9916-50BB1022DD8C}" srcOrd="0" destOrd="0" presId="urn:microsoft.com/office/officeart/2008/layout/LinedList"/>
    <dgm:cxn modelId="{C15B5956-D295-9744-998E-AFB575099B33}" type="presParOf" srcId="{B15E2A6C-D247-5044-B1FD-F3D5477B3734}" destId="{606B3147-1A4D-8348-84FE-B0F7C9DC629F}" srcOrd="1" destOrd="0" presId="urn:microsoft.com/office/officeart/2008/layout/LinedList"/>
    <dgm:cxn modelId="{F61B09B8-775F-C14C-B600-A020D8168F20}" type="presParOf" srcId="{606B3147-1A4D-8348-84FE-B0F7C9DC629F}" destId="{00358D1D-48F6-8F4B-A999-ABFDCB646834}" srcOrd="0" destOrd="0" presId="urn:microsoft.com/office/officeart/2008/layout/LinedList"/>
    <dgm:cxn modelId="{025B4D41-E6C6-754D-B453-44B165CFCDFA}" type="presParOf" srcId="{606B3147-1A4D-8348-84FE-B0F7C9DC629F}" destId="{0409C2C8-D65A-2348-9463-57707819856C}" srcOrd="1" destOrd="0" presId="urn:microsoft.com/office/officeart/2008/layout/LinedList"/>
    <dgm:cxn modelId="{D21BE226-C6BE-824D-9F63-B9082E8C152E}" type="presParOf" srcId="{B15E2A6C-D247-5044-B1FD-F3D5477B3734}" destId="{3CA846C9-13B2-B64F-B5BC-B49539EB6805}" srcOrd="2" destOrd="0" presId="urn:microsoft.com/office/officeart/2008/layout/LinedList"/>
    <dgm:cxn modelId="{ED509188-C07D-EC40-AEC3-AD4F24067F3D}" type="presParOf" srcId="{B15E2A6C-D247-5044-B1FD-F3D5477B3734}" destId="{0709E269-AB1C-1542-AF02-5B61904D0876}" srcOrd="3" destOrd="0" presId="urn:microsoft.com/office/officeart/2008/layout/LinedList"/>
    <dgm:cxn modelId="{F12AA14A-E51C-9245-882E-41450AB08FE3}" type="presParOf" srcId="{0709E269-AB1C-1542-AF02-5B61904D0876}" destId="{92953E11-067A-3142-AAB8-6761AB8E9C34}" srcOrd="0" destOrd="0" presId="urn:microsoft.com/office/officeart/2008/layout/LinedList"/>
    <dgm:cxn modelId="{9FA9A8D7-E835-184A-97F2-4FF3D9AF3CD6}" type="presParOf" srcId="{0709E269-AB1C-1542-AF02-5B61904D0876}" destId="{872DFBD8-476C-CD47-A4CA-22A64A87F386}" srcOrd="1" destOrd="0" presId="urn:microsoft.com/office/officeart/2008/layout/LinedList"/>
    <dgm:cxn modelId="{607E971B-0C0B-1D4F-AAF6-6D8283716E00}" type="presParOf" srcId="{B15E2A6C-D247-5044-B1FD-F3D5477B3734}" destId="{135CE9B3-90A8-714A-9559-750C9ECAF66F}" srcOrd="4" destOrd="0" presId="urn:microsoft.com/office/officeart/2008/layout/LinedList"/>
    <dgm:cxn modelId="{BB6DC5AD-6A1F-124D-8B53-C33B111988D0}" type="presParOf" srcId="{B15E2A6C-D247-5044-B1FD-F3D5477B3734}" destId="{9B87B5D6-AEB3-D947-AA8E-123A6CCA11E3}" srcOrd="5" destOrd="0" presId="urn:microsoft.com/office/officeart/2008/layout/LinedList"/>
    <dgm:cxn modelId="{32F641FC-51BB-664D-9906-F49C3510B3A8}" type="presParOf" srcId="{9B87B5D6-AEB3-D947-AA8E-123A6CCA11E3}" destId="{D7C2B1A4-8B85-2D43-8F66-15324A673F5D}" srcOrd="0" destOrd="0" presId="urn:microsoft.com/office/officeart/2008/layout/LinedList"/>
    <dgm:cxn modelId="{43DB6FE7-5027-E044-9AD1-4B071D9B3F1A}" type="presParOf" srcId="{9B87B5D6-AEB3-D947-AA8E-123A6CCA11E3}" destId="{2337EB0B-4FE9-8046-91B1-E4AC0C3A34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C900F-AFDC-C343-B673-EAE6F311D572}">
      <dsp:nvSpPr>
        <dsp:cNvPr id="0" name=""/>
        <dsp:cNvSpPr/>
      </dsp:nvSpPr>
      <dsp:spPr>
        <a:xfrm>
          <a:off x="0" y="0"/>
          <a:ext cx="65736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851CAC-6146-AD49-8DD6-424DEE634D3E}">
      <dsp:nvSpPr>
        <dsp:cNvPr id="0" name=""/>
        <dsp:cNvSpPr/>
      </dsp:nvSpPr>
      <dsp:spPr>
        <a:xfrm>
          <a:off x="0" y="0"/>
          <a:ext cx="6573683" cy="102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/>
            <a:t>Tax</a:t>
          </a:r>
          <a:r>
            <a:rPr lang="fr-FR" sz="2000" kern="1200" dirty="0"/>
            <a:t> applicable </a:t>
          </a:r>
          <a:r>
            <a:rPr lang="en-US" sz="2000" kern="1200" dirty="0"/>
            <a:t>to most oils with different rates of duty depending on the type of oil with a per </a:t>
          </a:r>
          <a:r>
            <a:rPr lang="en-US" sz="2000" kern="1200" dirty="0" err="1"/>
            <a:t>litre</a:t>
          </a:r>
          <a:r>
            <a:rPr lang="en-US" sz="2000" kern="1200" dirty="0"/>
            <a:t> basis.</a:t>
          </a:r>
        </a:p>
      </dsp:txBody>
      <dsp:txXfrm>
        <a:off x="0" y="0"/>
        <a:ext cx="6573683" cy="1025155"/>
      </dsp:txXfrm>
    </dsp:sp>
    <dsp:sp modelId="{A92CFB52-D411-934D-8ABF-157C1214FDB8}">
      <dsp:nvSpPr>
        <dsp:cNvPr id="0" name=""/>
        <dsp:cNvSpPr/>
      </dsp:nvSpPr>
      <dsp:spPr>
        <a:xfrm>
          <a:off x="0" y="1025155"/>
          <a:ext cx="657368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07483F-8F9F-514E-B85C-BA20140F323A}">
      <dsp:nvSpPr>
        <dsp:cNvPr id="0" name=""/>
        <dsp:cNvSpPr/>
      </dsp:nvSpPr>
      <dsp:spPr>
        <a:xfrm>
          <a:off x="0" y="1025155"/>
          <a:ext cx="6573683" cy="102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Indirect </a:t>
          </a:r>
          <a:r>
            <a:rPr lang="fr-FR" sz="2000" kern="1200" dirty="0" err="1"/>
            <a:t>tax</a:t>
          </a:r>
          <a:endParaRPr lang="en-US" sz="2000" kern="1200" dirty="0"/>
        </a:p>
      </dsp:txBody>
      <dsp:txXfrm>
        <a:off x="0" y="1025155"/>
        <a:ext cx="6573683" cy="1025155"/>
      </dsp:txXfrm>
    </dsp:sp>
    <dsp:sp modelId="{E8C6613E-EF79-B94F-B046-F70F6B548ADE}">
      <dsp:nvSpPr>
        <dsp:cNvPr id="0" name=""/>
        <dsp:cNvSpPr/>
      </dsp:nvSpPr>
      <dsp:spPr>
        <a:xfrm>
          <a:off x="0" y="2050310"/>
          <a:ext cx="657368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2A1203-D532-3E41-BEE6-CA23535F9A0A}">
      <dsp:nvSpPr>
        <dsp:cNvPr id="0" name=""/>
        <dsp:cNvSpPr/>
      </dsp:nvSpPr>
      <dsp:spPr>
        <a:xfrm>
          <a:off x="0" y="2050311"/>
          <a:ext cx="6573683" cy="102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/>
            <a:t>Imposed</a:t>
          </a:r>
          <a:r>
            <a:rPr lang="fr-FR" sz="2000" kern="1200" dirty="0"/>
            <a:t> on fuels </a:t>
          </a:r>
          <a:r>
            <a:rPr lang="fr-FR" sz="2000" kern="1200" dirty="0" err="1"/>
            <a:t>which</a:t>
          </a:r>
          <a:r>
            <a:rPr lang="fr-FR" sz="2000" kern="1200" dirty="0"/>
            <a:t> are </a:t>
          </a:r>
          <a:r>
            <a:rPr lang="fr-FR" sz="2000" kern="1200" dirty="0" err="1"/>
            <a:t>intended</a:t>
          </a:r>
          <a:r>
            <a:rPr lang="fr-FR" sz="2000" kern="1200" dirty="0"/>
            <a:t> for transportation</a:t>
          </a:r>
          <a:endParaRPr lang="en-US" sz="2000" kern="1200" dirty="0"/>
        </a:p>
      </dsp:txBody>
      <dsp:txXfrm>
        <a:off x="0" y="2050311"/>
        <a:ext cx="6573683" cy="1025155"/>
      </dsp:txXfrm>
    </dsp:sp>
    <dsp:sp modelId="{00FCF808-23FB-3748-81E1-2511F663F1A0}">
      <dsp:nvSpPr>
        <dsp:cNvPr id="0" name=""/>
        <dsp:cNvSpPr/>
      </dsp:nvSpPr>
      <dsp:spPr>
        <a:xfrm>
          <a:off x="0" y="3075466"/>
          <a:ext cx="65736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9FE290-A803-C941-9A43-476ACF85685D}">
      <dsp:nvSpPr>
        <dsp:cNvPr id="0" name=""/>
        <dsp:cNvSpPr/>
      </dsp:nvSpPr>
      <dsp:spPr>
        <a:xfrm>
          <a:off x="0" y="3075466"/>
          <a:ext cx="6573683" cy="102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used as an ecotax, to promote ecological sustainability</a:t>
          </a:r>
        </a:p>
      </dsp:txBody>
      <dsp:txXfrm>
        <a:off x="0" y="3075466"/>
        <a:ext cx="6573683" cy="1025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A708C-E071-4602-A181-D0747647E114}">
      <dsp:nvSpPr>
        <dsp:cNvPr id="0" name=""/>
        <dsp:cNvSpPr/>
      </dsp:nvSpPr>
      <dsp:spPr>
        <a:xfrm>
          <a:off x="4414" y="647642"/>
          <a:ext cx="1457125" cy="1457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C8871-240D-4264-816A-B034DF64E016}">
      <dsp:nvSpPr>
        <dsp:cNvPr id="0" name=""/>
        <dsp:cNvSpPr/>
      </dsp:nvSpPr>
      <dsp:spPr>
        <a:xfrm>
          <a:off x="310410" y="953639"/>
          <a:ext cx="845132" cy="8451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60128-356B-4697-90A6-CCFBDDF51E5F}">
      <dsp:nvSpPr>
        <dsp:cNvPr id="0" name=""/>
        <dsp:cNvSpPr/>
      </dsp:nvSpPr>
      <dsp:spPr>
        <a:xfrm>
          <a:off x="1773781" y="647642"/>
          <a:ext cx="3434653" cy="145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reduce the consumption of these fossil fuels but also to reduce greenhouse gas emissions that result in pollution or congestion</a:t>
          </a:r>
          <a:r>
            <a:rPr lang="fr-FR" sz="2000" kern="1200" dirty="0"/>
            <a:t> </a:t>
          </a:r>
          <a:endParaRPr lang="en-US" sz="2000" kern="1200" dirty="0"/>
        </a:p>
      </dsp:txBody>
      <dsp:txXfrm>
        <a:off x="1773781" y="647642"/>
        <a:ext cx="3434653" cy="1457125"/>
      </dsp:txXfrm>
    </dsp:sp>
    <dsp:sp modelId="{4D64E33C-230B-4A65-A2AD-66CC1DC81CF2}">
      <dsp:nvSpPr>
        <dsp:cNvPr id="0" name=""/>
        <dsp:cNvSpPr/>
      </dsp:nvSpPr>
      <dsp:spPr>
        <a:xfrm>
          <a:off x="5806896" y="647642"/>
          <a:ext cx="1457125" cy="1457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3C385-363D-40ED-AC80-7C2E9A43F289}">
      <dsp:nvSpPr>
        <dsp:cNvPr id="0" name=""/>
        <dsp:cNvSpPr/>
      </dsp:nvSpPr>
      <dsp:spPr>
        <a:xfrm>
          <a:off x="6112893" y="953639"/>
          <a:ext cx="845132" cy="8451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4855A-EA6D-484D-BE84-0289DB2FA739}">
      <dsp:nvSpPr>
        <dsp:cNvPr id="0" name=""/>
        <dsp:cNvSpPr/>
      </dsp:nvSpPr>
      <dsp:spPr>
        <a:xfrm>
          <a:off x="7576263" y="647642"/>
          <a:ext cx="3434653" cy="145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encourage car makers to produce low-carbon technologies but also to encourage citizens to walk, use public transports or use electric cars</a:t>
          </a:r>
          <a:r>
            <a:rPr lang="fr-FR" sz="2000" kern="1200" dirty="0"/>
            <a:t> </a:t>
          </a:r>
          <a:endParaRPr lang="en-US" sz="2000" kern="1200" dirty="0"/>
        </a:p>
      </dsp:txBody>
      <dsp:txXfrm>
        <a:off x="7576263" y="647642"/>
        <a:ext cx="3434653" cy="1457125"/>
      </dsp:txXfrm>
    </dsp:sp>
    <dsp:sp modelId="{4D36AB66-747B-4D99-87FA-4DE34E1EC5D9}">
      <dsp:nvSpPr>
        <dsp:cNvPr id="0" name=""/>
        <dsp:cNvSpPr/>
      </dsp:nvSpPr>
      <dsp:spPr>
        <a:xfrm>
          <a:off x="4414" y="2966962"/>
          <a:ext cx="1457125" cy="1457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D490C-1B3D-4339-BA71-DAC30C1629FD}">
      <dsp:nvSpPr>
        <dsp:cNvPr id="0" name=""/>
        <dsp:cNvSpPr/>
      </dsp:nvSpPr>
      <dsp:spPr>
        <a:xfrm>
          <a:off x="310410" y="3272959"/>
          <a:ext cx="845132" cy="8451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57491-F80D-4EA4-A4B8-3DEAC110E301}">
      <dsp:nvSpPr>
        <dsp:cNvPr id="0" name=""/>
        <dsp:cNvSpPr/>
      </dsp:nvSpPr>
      <dsp:spPr>
        <a:xfrm>
          <a:off x="1773781" y="2966962"/>
          <a:ext cx="3434653" cy="145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generate public revenues</a:t>
          </a:r>
          <a:r>
            <a:rPr lang="fr-FR" sz="2000" kern="1200" dirty="0"/>
            <a:t> </a:t>
          </a:r>
          <a:endParaRPr lang="en-US" sz="2000" kern="1200" dirty="0"/>
        </a:p>
      </dsp:txBody>
      <dsp:txXfrm>
        <a:off x="1773781" y="2966962"/>
        <a:ext cx="3434653" cy="1457125"/>
      </dsp:txXfrm>
    </dsp:sp>
    <dsp:sp modelId="{42388B81-4247-4552-A940-E8F968339181}">
      <dsp:nvSpPr>
        <dsp:cNvPr id="0" name=""/>
        <dsp:cNvSpPr/>
      </dsp:nvSpPr>
      <dsp:spPr>
        <a:xfrm>
          <a:off x="5806896" y="2966962"/>
          <a:ext cx="1457125" cy="14571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1F87B-30A1-4CC5-9453-5E32F74733C8}">
      <dsp:nvSpPr>
        <dsp:cNvPr id="0" name=""/>
        <dsp:cNvSpPr/>
      </dsp:nvSpPr>
      <dsp:spPr>
        <a:xfrm>
          <a:off x="6112893" y="3272959"/>
          <a:ext cx="845132" cy="8451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424F7-21B5-4A50-BC29-E7AED90C2352}">
      <dsp:nvSpPr>
        <dsp:cNvPr id="0" name=""/>
        <dsp:cNvSpPr/>
      </dsp:nvSpPr>
      <dsp:spPr>
        <a:xfrm>
          <a:off x="7576263" y="2966962"/>
          <a:ext cx="3434653" cy="145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/>
            <a:t>Because</a:t>
          </a:r>
          <a:r>
            <a:rPr lang="fr-FR" sz="2000" kern="1200" dirty="0"/>
            <a:t> of the trading balance </a:t>
          </a:r>
          <a:endParaRPr lang="en-US" sz="2000" kern="1200" dirty="0"/>
        </a:p>
      </dsp:txBody>
      <dsp:txXfrm>
        <a:off x="7576263" y="2966962"/>
        <a:ext cx="3434653" cy="1457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E00D3-0F9A-7F4E-9916-50BB1022DD8C}">
      <dsp:nvSpPr>
        <dsp:cNvPr id="0" name=""/>
        <dsp:cNvSpPr/>
      </dsp:nvSpPr>
      <dsp:spPr>
        <a:xfrm>
          <a:off x="0" y="1915"/>
          <a:ext cx="446567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358D1D-48F6-8F4B-A999-ABFDCB646834}">
      <dsp:nvSpPr>
        <dsp:cNvPr id="0" name=""/>
        <dsp:cNvSpPr/>
      </dsp:nvSpPr>
      <dsp:spPr>
        <a:xfrm>
          <a:off x="0" y="1915"/>
          <a:ext cx="4465675" cy="130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/>
            <a:t>We</a:t>
          </a:r>
          <a:r>
            <a:rPr lang="fr-FR" sz="2000" kern="1200" dirty="0"/>
            <a:t> </a:t>
          </a:r>
          <a:r>
            <a:rPr lang="fr-FR" sz="2000" kern="1200" dirty="0" err="1"/>
            <a:t>will</a:t>
          </a:r>
          <a:r>
            <a:rPr lang="fr-FR" sz="2000" kern="1200" dirty="0"/>
            <a:t> </a:t>
          </a:r>
          <a:r>
            <a:rPr lang="fr-FR" sz="2000" kern="1200" dirty="0" err="1"/>
            <a:t>increase</a:t>
          </a:r>
          <a:r>
            <a:rPr lang="fr-FR" sz="2000" kern="1200" dirty="0"/>
            <a:t> </a:t>
          </a:r>
          <a:r>
            <a:rPr lang="en-US" sz="2000" kern="1200" dirty="0"/>
            <a:t>taxes for the car constructor depending on the ecological level of the cars they are selling.</a:t>
          </a:r>
        </a:p>
      </dsp:txBody>
      <dsp:txXfrm>
        <a:off x="0" y="1915"/>
        <a:ext cx="4465675" cy="1306229"/>
      </dsp:txXfrm>
    </dsp:sp>
    <dsp:sp modelId="{3CA846C9-13B2-B64F-B5BC-B49539EB6805}">
      <dsp:nvSpPr>
        <dsp:cNvPr id="0" name=""/>
        <dsp:cNvSpPr/>
      </dsp:nvSpPr>
      <dsp:spPr>
        <a:xfrm>
          <a:off x="0" y="1308145"/>
          <a:ext cx="446567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953E11-067A-3142-AAB8-6761AB8E9C34}">
      <dsp:nvSpPr>
        <dsp:cNvPr id="0" name=""/>
        <dsp:cNvSpPr/>
      </dsp:nvSpPr>
      <dsp:spPr>
        <a:xfrm>
          <a:off x="0" y="1308145"/>
          <a:ext cx="4465675" cy="130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Concerning the fuel tax, we will use the same as the border country with the lowest one, for now it’s Spain.</a:t>
          </a:r>
        </a:p>
      </dsp:txBody>
      <dsp:txXfrm>
        <a:off x="0" y="1308145"/>
        <a:ext cx="4465675" cy="1306229"/>
      </dsp:txXfrm>
    </dsp:sp>
    <dsp:sp modelId="{135CE9B3-90A8-714A-9559-750C9ECAF66F}">
      <dsp:nvSpPr>
        <dsp:cNvPr id="0" name=""/>
        <dsp:cNvSpPr/>
      </dsp:nvSpPr>
      <dsp:spPr>
        <a:xfrm>
          <a:off x="0" y="2614374"/>
          <a:ext cx="446567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C2B1A4-8B85-2D43-8F66-15324A673F5D}">
      <dsp:nvSpPr>
        <dsp:cNvPr id="0" name=""/>
        <dsp:cNvSpPr/>
      </dsp:nvSpPr>
      <dsp:spPr>
        <a:xfrm>
          <a:off x="0" y="2614374"/>
          <a:ext cx="4465675" cy="130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will put the fuel taxes as low as possible for the citizens</a:t>
          </a:r>
          <a:r>
            <a:rPr lang="fr-FR" sz="2000" kern="1200" dirty="0"/>
            <a:t> </a:t>
          </a:r>
          <a:endParaRPr lang="en-US" sz="2000" kern="1200" dirty="0"/>
        </a:p>
      </dsp:txBody>
      <dsp:txXfrm>
        <a:off x="0" y="2614374"/>
        <a:ext cx="4465675" cy="1306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tif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tiff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6C9D9A-A4D3-2449-A57B-D7B7E3F5C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13" b="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Rounded Rectangle 9">
            <a:extLst>
              <a:ext uri="{FF2B5EF4-FFF2-40B4-BE49-F238E27FC236}">
                <a16:creationId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2DC112-19C0-AC49-973D-731B4D9A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007703"/>
            <a:ext cx="8676222" cy="1802297"/>
          </a:xfrm>
        </p:spPr>
        <p:txBody>
          <a:bodyPr>
            <a:normAutofit/>
          </a:bodyPr>
          <a:lstStyle/>
          <a:p>
            <a:r>
              <a:rPr lang="fr-FR"/>
              <a:t>FUEL TAX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83B72D-2CBF-6D42-A7F9-0D1BFEA76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795587"/>
          </a:xfrm>
        </p:spPr>
        <p:txBody>
          <a:bodyPr>
            <a:normAutofit/>
          </a:bodyPr>
          <a:lstStyle/>
          <a:p>
            <a:r>
              <a:rPr lang="fr-FR"/>
              <a:t>ELODIE LEFORT</a:t>
            </a:r>
          </a:p>
        </p:txBody>
      </p:sp>
    </p:spTree>
    <p:extLst>
      <p:ext uri="{BB962C8B-B14F-4D97-AF65-F5344CB8AC3E}">
        <p14:creationId xmlns:p14="http://schemas.microsoft.com/office/powerpoint/2010/main" val="401218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CABC2-3D81-B142-8AF5-902227B1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fr-FR"/>
              <a:t>WHAT IS FUEL tax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1567F8-4074-E248-B4B3-28F6C29C7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65" r="27394" b="-2"/>
          <a:stretch/>
        </p:blipFill>
        <p:spPr>
          <a:xfrm>
            <a:off x="7841282" y="645106"/>
            <a:ext cx="3435902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aphicFrame>
        <p:nvGraphicFramePr>
          <p:cNvPr id="34" name="Espace réservé du contenu 2">
            <a:extLst>
              <a:ext uri="{FF2B5EF4-FFF2-40B4-BE49-F238E27FC236}">
                <a16:creationId xmlns:a16="http://schemas.microsoft.com/office/drawing/2014/main" id="{B684414E-650D-424F-9506-6A4ACB298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974509"/>
              </p:ext>
            </p:extLst>
          </p:nvPr>
        </p:nvGraphicFramePr>
        <p:xfrm>
          <a:off x="643192" y="2147778"/>
          <a:ext cx="6573684" cy="4100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205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E783C53-38A3-B640-9671-3ED7F8B1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627" y="5655912"/>
            <a:ext cx="7322746" cy="16386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7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highlight>
                  <a:srgbClr val="000000"/>
                </a:highlight>
              </a:rPr>
              <a:t>Percentage of fuel taxes on the pump price in 2018</a:t>
            </a:r>
            <a:br>
              <a:rPr lang="en-US" sz="37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37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C61CEC-1CEA-F441-A87D-2D2EE2B46C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25" y="151791"/>
            <a:ext cx="8931349" cy="529207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4065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5F669-DFB1-AD45-98AF-F2CC8654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18" y="5220586"/>
            <a:ext cx="9923766" cy="1063256"/>
          </a:xfrm>
        </p:spPr>
        <p:txBody>
          <a:bodyPr anchor="t">
            <a:normAutofit/>
          </a:bodyPr>
          <a:lstStyle/>
          <a:p>
            <a:r>
              <a:rPr lang="fr-FR" sz="3600" dirty="0"/>
              <a:t>WHY DO WE TAX FUEL ?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6B33DD3-2413-47D5-83ED-FEC9BC5C0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502220"/>
              </p:ext>
            </p:extLst>
          </p:nvPr>
        </p:nvGraphicFramePr>
        <p:xfrm>
          <a:off x="637953" y="148855"/>
          <a:ext cx="11015331" cy="507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89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59E0A-37AB-2449-A871-39D63FF8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>
                <a:effectLst/>
              </a:rPr>
              <a:t>How we discuss the fuel tax in Essca Land :</a:t>
            </a:r>
            <a:br>
              <a:rPr lang="fr-FR" sz="2800">
                <a:effectLst/>
              </a:rPr>
            </a:br>
            <a:endParaRPr lang="fr-FR" sz="28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C7CA55-40AE-DE45-B71A-A83326C7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1" y="2514600"/>
            <a:ext cx="4074215" cy="412011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adding fuel taxes again and again is clearly not a solution to help solving ecological problems, because it only impact the middle class and the lowest one</a:t>
            </a:r>
            <a:r>
              <a:rPr lang="fr-FR" dirty="0"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if we don’t put fuel taxes, everyone will use its cars despite of more ecological transportation and it will not encourage car makers to produce cars more </a:t>
            </a:r>
            <a:r>
              <a:rPr lang="en-US" dirty="0" err="1">
                <a:effectLst/>
              </a:rPr>
              <a:t>respectfull</a:t>
            </a:r>
            <a:r>
              <a:rPr lang="en-US" dirty="0">
                <a:effectLst/>
              </a:rPr>
              <a:t> of the environment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B0E7CF-F6D7-E949-B1A4-CEFC34F1F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744277"/>
            <a:ext cx="6916633" cy="504940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0626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4D651-2661-BF4A-B81D-6800F6E3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87" y="248093"/>
            <a:ext cx="3643674" cy="1905000"/>
          </a:xfrm>
        </p:spPr>
        <p:txBody>
          <a:bodyPr>
            <a:normAutofit/>
          </a:bodyPr>
          <a:lstStyle/>
          <a:p>
            <a:r>
              <a:rPr lang="fr-FR" sz="2800" dirty="0"/>
              <a:t>Our solution for the fuel </a:t>
            </a:r>
            <a:r>
              <a:rPr lang="fr-FR" sz="2800" dirty="0" err="1"/>
              <a:t>tax</a:t>
            </a:r>
            <a:r>
              <a:rPr lang="fr-FR" sz="2800" dirty="0"/>
              <a:t> in </a:t>
            </a:r>
            <a:r>
              <a:rPr lang="fr-FR" sz="2800" dirty="0" err="1"/>
              <a:t>essca</a:t>
            </a:r>
            <a:r>
              <a:rPr lang="fr-FR" sz="2800" dirty="0"/>
              <a:t> land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4EDA1F-5BE3-9640-B17D-2BAA3CD2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380" y="1467740"/>
            <a:ext cx="6916633" cy="392252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CA26C35F-D8EC-4FD9-906B-9A4722415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690801"/>
              </p:ext>
            </p:extLst>
          </p:nvPr>
        </p:nvGraphicFramePr>
        <p:xfrm>
          <a:off x="191385" y="2514600"/>
          <a:ext cx="4465675" cy="39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278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C9467-F803-134E-89D2-E924539A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8" y="60960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Thank YOU FOR YOUR ATTENTION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0DA3DEAC-2F16-40D0-9A44-1EC59805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99" y="701410"/>
            <a:ext cx="5462001" cy="546200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29799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263</Words>
  <Application>Microsoft Office PowerPoint</Application>
  <PresentationFormat>Grand écran</PresentationFormat>
  <Paragraphs>21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Maillage</vt:lpstr>
      <vt:lpstr>FUEL TAX</vt:lpstr>
      <vt:lpstr>WHAT IS FUEL tax ?</vt:lpstr>
      <vt:lpstr>Percentage of fuel taxes on the pump price in 2018 </vt:lpstr>
      <vt:lpstr>WHY DO WE TAX FUEL ?</vt:lpstr>
      <vt:lpstr>How we discuss the fuel tax in Essca Land : </vt:lpstr>
      <vt:lpstr>Our solution for the fuel tax in essca land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 TAX</dc:title>
  <dc:creator>LEFORT Elodie</dc:creator>
  <cp:lastModifiedBy>REES David</cp:lastModifiedBy>
  <cp:revision>1</cp:revision>
  <dcterms:created xsi:type="dcterms:W3CDTF">2021-07-06T22:13:56Z</dcterms:created>
  <dcterms:modified xsi:type="dcterms:W3CDTF">2021-07-07T06:08:03Z</dcterms:modified>
</cp:coreProperties>
</file>