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92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95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88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31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08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82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73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41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50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76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05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01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91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youtu.be/vgqG3ITMv1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F064C569-5B9F-4C48-973B-7585ACA70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63873"/>
            <a:ext cx="3871851" cy="257236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56F7DC5-D39D-C247-AE17-D43E4CBF8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9681" y="-282592"/>
            <a:ext cx="8689976" cy="2509213"/>
          </a:xfrm>
        </p:spPr>
        <p:txBody>
          <a:bodyPr/>
          <a:lstStyle/>
          <a:p>
            <a:r>
              <a:rPr lang="fr-FR"/>
              <a:t>financial transaction tax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E4C997-46BB-6445-ACD6-8FFE8D24AA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11476B5-D1EE-0943-A8D8-C0A4E3527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852" y="3568313"/>
            <a:ext cx="4564578" cy="256792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142F5682-EDB0-7C49-9169-3DCC6DC71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6430" y="3563874"/>
            <a:ext cx="3873324" cy="257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58965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CCB573-AEFF-0B4B-A56A-3F499EE87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Stock Markets QUickly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79A569-E654-1C46-B5C8-1E64ED290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fr-FR"/>
              <a:t>The representation of the current value of a company</a:t>
            </a:r>
          </a:p>
          <a:p>
            <a:r>
              <a:rPr lang="fr-FR"/>
              <a:t>Type of investors : </a:t>
            </a:r>
          </a:p>
          <a:p>
            <a:pPr marL="0" indent="0">
              <a:buNone/>
            </a:pPr>
            <a:r>
              <a:rPr lang="fr-FR"/>
              <a:t>   Professionals/ Institutionnals                        </a:t>
            </a:r>
            <a:r>
              <a:rPr lang="fr-FR" b="0" i="0">
                <a:solidFill>
                  <a:srgbClr val="000000"/>
                </a:solidFill>
                <a:effectLst/>
                <a:latin typeface="-apple-system"/>
              </a:rPr>
              <a:t>individual investors</a:t>
            </a:r>
          </a:p>
          <a:p>
            <a:pPr marL="0" indent="0">
              <a:buNone/>
            </a:pPr>
            <a:endParaRPr lang="fr-FR">
              <a:solidFill>
                <a:srgbClr val="000000"/>
              </a:solidFill>
              <a:latin typeface="-apple-system"/>
            </a:endParaRPr>
          </a:p>
          <a:p>
            <a:pPr marL="0" indent="0">
              <a:buNone/>
            </a:pPr>
            <a:endParaRPr lang="fr-FR" b="0" i="0">
              <a:solidFill>
                <a:srgbClr val="000000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fr-FR">
              <a:solidFill>
                <a:srgbClr val="000000"/>
              </a:solidFill>
              <a:latin typeface="-apple-system"/>
            </a:endParaRPr>
          </a:p>
          <a:p>
            <a:pPr marL="0" indent="0">
              <a:buNone/>
            </a:pPr>
            <a:endParaRPr lang="fr-FR" b="0" i="0">
              <a:solidFill>
                <a:srgbClr val="000000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fr-FR">
                <a:solidFill>
                  <a:srgbClr val="000000"/>
                </a:solidFill>
                <a:latin typeface="-apple-system"/>
              </a:rPr>
              <a:t> </a:t>
            </a:r>
            <a:r>
              <a:rPr lang="fr-FR">
                <a:hlinkClick r:id="rId2"/>
              </a:rPr>
              <a:t>https://youtu.be/vgqG3ITMv1Q</a:t>
            </a:r>
            <a:endParaRPr lang="fr-FR" b="0" i="0">
              <a:solidFill>
                <a:srgbClr val="000000"/>
              </a:solidFill>
              <a:effectLst/>
              <a:latin typeface="-apple-system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04CCBA4-1C2D-9C41-AA23-6BA28DE945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322" y="3443844"/>
            <a:ext cx="2495550" cy="1828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8407CC3-BCC8-DE41-B1C9-3C5D97945C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962" y="3443844"/>
            <a:ext cx="1899433" cy="189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3619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2AB4F9-C475-3C48-9FD2-2D0754C98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689" y="779779"/>
            <a:ext cx="9603275" cy="1049235"/>
          </a:xfrm>
        </p:spPr>
        <p:txBody>
          <a:bodyPr>
            <a:normAutofit/>
          </a:bodyPr>
          <a:lstStyle/>
          <a:p>
            <a:r>
              <a:rPr lang="fr-FR" sz="24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Presentation of the tax</a:t>
            </a:r>
            <a:endParaRPr lang="fr-FR" sz="2400" b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3A16D0-1788-774D-B7E6-A3B74B747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8688" y="2229751"/>
            <a:ext cx="9603275" cy="3450613"/>
          </a:xfrm>
        </p:spPr>
        <p:txBody>
          <a:bodyPr/>
          <a:lstStyle/>
          <a:p>
            <a:r>
              <a:rPr lang="fr-FR" sz="1800"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18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ntended to regulate the exchanges of shares on the financial markets</a:t>
            </a:r>
            <a:r>
              <a:rPr lang="fr-FR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fr-FR"/>
              <a:t>To have control and a view above exchange volumes of stocks.</a:t>
            </a:r>
          </a:p>
          <a:p>
            <a:r>
              <a:rPr lang="fr-FR"/>
              <a:t>To Resume : If there is a lot of exchanges in an unexpected moment, il would be preferable to have control above it and dont let bad market makers ruin the actual financial system.</a:t>
            </a:r>
          </a:p>
        </p:txBody>
      </p:sp>
    </p:spTree>
    <p:extLst>
      <p:ext uri="{BB962C8B-B14F-4D97-AF65-F5344CB8AC3E}">
        <p14:creationId xmlns:p14="http://schemas.microsoft.com/office/powerpoint/2010/main" val="217759596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1A2D20-9B49-F74E-9F88-2902FA29F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position of other European countries ?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7613A3-4AFC-E842-A45D-EFB823FE4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1997177"/>
            <a:ext cx="9603275" cy="3450613"/>
          </a:xfrm>
        </p:spPr>
        <p:txBody>
          <a:bodyPr/>
          <a:lstStyle/>
          <a:p>
            <a:r>
              <a:rPr lang="fr-FR"/>
              <a:t>France and Germany are against.</a:t>
            </a:r>
          </a:p>
          <a:p>
            <a:r>
              <a:rPr lang="fr-FR"/>
              <a:t>The other part of Europe wants it.</a:t>
            </a:r>
          </a:p>
        </p:txBody>
      </p:sp>
    </p:spTree>
    <p:extLst>
      <p:ext uri="{BB962C8B-B14F-4D97-AF65-F5344CB8AC3E}">
        <p14:creationId xmlns:p14="http://schemas.microsoft.com/office/powerpoint/2010/main" val="395728936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93F950-D1AE-994A-B76F-658AD622C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8B20564-D1A7-AD45-B571-78472320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Thank you for listening ! 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878BB973-410F-0A4F-A830-0D169F4CA3E9}"/>
              </a:ext>
            </a:extLst>
          </p:cNvPr>
          <p:cNvSpPr txBox="1">
            <a:spLocks/>
          </p:cNvSpPr>
          <p:nvPr/>
        </p:nvSpPr>
        <p:spPr>
          <a:xfrm>
            <a:off x="1451578" y="966497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88503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Grand écran</PresentationFormat>
  <Paragraphs>18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-apple-system</vt:lpstr>
      <vt:lpstr>Arial</vt:lpstr>
      <vt:lpstr>Calibri</vt:lpstr>
      <vt:lpstr>Gill Sans MT</vt:lpstr>
      <vt:lpstr>Times New Roman</vt:lpstr>
      <vt:lpstr>Galerie</vt:lpstr>
      <vt:lpstr>financial transaction tax</vt:lpstr>
      <vt:lpstr>Stock Markets QUickly</vt:lpstr>
      <vt:lpstr>Presentation of the tax</vt:lpstr>
      <vt:lpstr>what is the position of other European countries ?</vt:lpstr>
      <vt:lpstr>Thank you for listening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transaction tax</dc:title>
  <dc:creator>léonard Parienti</dc:creator>
  <cp:lastModifiedBy>REES David</cp:lastModifiedBy>
  <cp:revision>2</cp:revision>
  <dcterms:created xsi:type="dcterms:W3CDTF">2021-07-06T20:46:43Z</dcterms:created>
  <dcterms:modified xsi:type="dcterms:W3CDTF">2021-07-07T06:02:42Z</dcterms:modified>
</cp:coreProperties>
</file>